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4"/>
  </p:notesMasterIdLst>
  <p:sldIdLst>
    <p:sldId id="257" r:id="rId2"/>
    <p:sldId id="258" r:id="rId3"/>
    <p:sldId id="259" r:id="rId4"/>
    <p:sldId id="296" r:id="rId5"/>
    <p:sldId id="344" r:id="rId6"/>
    <p:sldId id="298" r:id="rId7"/>
    <p:sldId id="300" r:id="rId8"/>
    <p:sldId id="297" r:id="rId9"/>
    <p:sldId id="272" r:id="rId10"/>
    <p:sldId id="273" r:id="rId11"/>
    <p:sldId id="278" r:id="rId12"/>
    <p:sldId id="279" r:id="rId13"/>
    <p:sldId id="275" r:id="rId14"/>
    <p:sldId id="276" r:id="rId15"/>
    <p:sldId id="277" r:id="rId16"/>
    <p:sldId id="285" r:id="rId17"/>
    <p:sldId id="299" r:id="rId18"/>
    <p:sldId id="286" r:id="rId19"/>
    <p:sldId id="363" r:id="rId20"/>
    <p:sldId id="287" r:id="rId21"/>
    <p:sldId id="288" r:id="rId22"/>
    <p:sldId id="290" r:id="rId23"/>
    <p:sldId id="303" r:id="rId24"/>
    <p:sldId id="301" r:id="rId25"/>
    <p:sldId id="302" r:id="rId26"/>
    <p:sldId id="364" r:id="rId27"/>
    <p:sldId id="332" r:id="rId28"/>
    <p:sldId id="333" r:id="rId29"/>
    <p:sldId id="334" r:id="rId30"/>
    <p:sldId id="336" r:id="rId31"/>
    <p:sldId id="328" r:id="rId32"/>
    <p:sldId id="291" r:id="rId33"/>
    <p:sldId id="292" r:id="rId34"/>
    <p:sldId id="330" r:id="rId35"/>
    <p:sldId id="337" r:id="rId36"/>
    <p:sldId id="338" r:id="rId37"/>
    <p:sldId id="339" r:id="rId38"/>
    <p:sldId id="293" r:id="rId39"/>
    <p:sldId id="295" r:id="rId40"/>
    <p:sldId id="274" r:id="rId41"/>
    <p:sldId id="260" r:id="rId42"/>
    <p:sldId id="263" r:id="rId43"/>
    <p:sldId id="318" r:id="rId44"/>
    <p:sldId id="264" r:id="rId45"/>
    <p:sldId id="265" r:id="rId46"/>
    <p:sldId id="266" r:id="rId47"/>
    <p:sldId id="267" r:id="rId48"/>
    <p:sldId id="320" r:id="rId49"/>
    <p:sldId id="268" r:id="rId50"/>
    <p:sldId id="269" r:id="rId51"/>
    <p:sldId id="322" r:id="rId52"/>
    <p:sldId id="270" r:id="rId53"/>
    <p:sldId id="271" r:id="rId54"/>
    <p:sldId id="282" r:id="rId55"/>
    <p:sldId id="283" r:id="rId56"/>
    <p:sldId id="310" r:id="rId57"/>
    <p:sldId id="324" r:id="rId58"/>
    <p:sldId id="284" r:id="rId59"/>
    <p:sldId id="326" r:id="rId60"/>
    <p:sldId id="289" r:id="rId61"/>
    <p:sldId id="261" r:id="rId62"/>
    <p:sldId id="305" r:id="rId63"/>
    <p:sldId id="327" r:id="rId64"/>
    <p:sldId id="307" r:id="rId65"/>
    <p:sldId id="309" r:id="rId66"/>
    <p:sldId id="312" r:id="rId67"/>
    <p:sldId id="317" r:id="rId68"/>
    <p:sldId id="350" r:id="rId69"/>
    <p:sldId id="354" r:id="rId70"/>
    <p:sldId id="357" r:id="rId71"/>
    <p:sldId id="342" r:id="rId72"/>
    <p:sldId id="358" r:id="rId73"/>
    <p:sldId id="360" r:id="rId74"/>
    <p:sldId id="314" r:id="rId75"/>
    <p:sldId id="343" r:id="rId76"/>
    <p:sldId id="316" r:id="rId77"/>
    <p:sldId id="329" r:id="rId78"/>
    <p:sldId id="341" r:id="rId79"/>
    <p:sldId id="262" r:id="rId80"/>
    <p:sldId id="345" r:id="rId81"/>
    <p:sldId id="347" r:id="rId82"/>
    <p:sldId id="352" r:id="rId83"/>
    <p:sldId id="348" r:id="rId84"/>
    <p:sldId id="355" r:id="rId85"/>
    <p:sldId id="349" r:id="rId86"/>
    <p:sldId id="346" r:id="rId87"/>
    <p:sldId id="353" r:id="rId88"/>
    <p:sldId id="351" r:id="rId89"/>
    <p:sldId id="356" r:id="rId90"/>
    <p:sldId id="359" r:id="rId91"/>
    <p:sldId id="361" r:id="rId92"/>
    <p:sldId id="362" r:id="rId93"/>
  </p:sldIdLst>
  <p:sldSz cx="12192000" cy="6858000"/>
  <p:notesSz cx="9947275" cy="68151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B59A101F-55E9-4A71-8DFF-DDF62030457B}">
          <p14:sldIdLst>
            <p14:sldId id="257"/>
            <p14:sldId id="258"/>
            <p14:sldId id="259"/>
            <p14:sldId id="296"/>
            <p14:sldId id="344"/>
            <p14:sldId id="298"/>
            <p14:sldId id="300"/>
            <p14:sldId id="297"/>
            <p14:sldId id="272"/>
            <p14:sldId id="273"/>
            <p14:sldId id="278"/>
            <p14:sldId id="279"/>
            <p14:sldId id="275"/>
            <p14:sldId id="276"/>
            <p14:sldId id="277"/>
            <p14:sldId id="285"/>
            <p14:sldId id="299"/>
            <p14:sldId id="286"/>
            <p14:sldId id="363"/>
            <p14:sldId id="287"/>
            <p14:sldId id="288"/>
            <p14:sldId id="290"/>
            <p14:sldId id="303"/>
            <p14:sldId id="301"/>
            <p14:sldId id="302"/>
            <p14:sldId id="364"/>
            <p14:sldId id="332"/>
            <p14:sldId id="333"/>
            <p14:sldId id="334"/>
            <p14:sldId id="336"/>
            <p14:sldId id="328"/>
            <p14:sldId id="291"/>
            <p14:sldId id="292"/>
            <p14:sldId id="330"/>
            <p14:sldId id="337"/>
            <p14:sldId id="338"/>
            <p14:sldId id="339"/>
            <p14:sldId id="293"/>
            <p14:sldId id="295"/>
            <p14:sldId id="274"/>
            <p14:sldId id="260"/>
            <p14:sldId id="263"/>
            <p14:sldId id="318"/>
            <p14:sldId id="264"/>
            <p14:sldId id="265"/>
            <p14:sldId id="266"/>
            <p14:sldId id="267"/>
            <p14:sldId id="320"/>
            <p14:sldId id="268"/>
            <p14:sldId id="269"/>
            <p14:sldId id="322"/>
            <p14:sldId id="270"/>
            <p14:sldId id="271"/>
            <p14:sldId id="282"/>
            <p14:sldId id="283"/>
            <p14:sldId id="310"/>
            <p14:sldId id="324"/>
            <p14:sldId id="284"/>
            <p14:sldId id="326"/>
            <p14:sldId id="289"/>
            <p14:sldId id="261"/>
            <p14:sldId id="305"/>
            <p14:sldId id="327"/>
            <p14:sldId id="307"/>
            <p14:sldId id="309"/>
            <p14:sldId id="312"/>
            <p14:sldId id="317"/>
            <p14:sldId id="350"/>
            <p14:sldId id="354"/>
            <p14:sldId id="357"/>
            <p14:sldId id="342"/>
          </p14:sldIdLst>
        </p14:section>
        <p14:section name="Sezione senza titolo" id="{0813F897-2926-4D71-A85C-46A551B67CD6}">
          <p14:sldIdLst>
            <p14:sldId id="358"/>
            <p14:sldId id="360"/>
            <p14:sldId id="314"/>
            <p14:sldId id="343"/>
            <p14:sldId id="316"/>
            <p14:sldId id="329"/>
            <p14:sldId id="341"/>
            <p14:sldId id="262"/>
            <p14:sldId id="345"/>
            <p14:sldId id="347"/>
            <p14:sldId id="352"/>
            <p14:sldId id="348"/>
            <p14:sldId id="355"/>
            <p14:sldId id="349"/>
            <p14:sldId id="346"/>
            <p14:sldId id="353"/>
            <p14:sldId id="351"/>
            <p14:sldId id="356"/>
            <p14:sldId id="359"/>
            <p14:sldId id="361"/>
            <p14:sldId id="36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CC"/>
    <a:srgbClr val="000000"/>
    <a:srgbClr val="009999"/>
    <a:srgbClr val="339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17B49E-D148-4DFD-909F-03F3C59A92F1}" v="2721" dt="2025-11-19T20:26:14.036"/>
    <p1510:client id="{C2F9D122-BA37-4089-9876-1D849BF66A52}" v="3493" dt="2025-11-19T20:14:31.975"/>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9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ARFO' FERDINANDO" userId="8c117447-14fc-427b-954c-78e4c94da525" providerId="ADAL" clId="{80309537-12AB-4240-9D6F-78A64EE52B8C}"/>
    <pc:docChg chg="undo redo custSel addSld delSld modSld sldOrd delMainMaster addSection delSection modSection modNotesMaster">
      <pc:chgData name="SCARFO' FERDINANDO" userId="8c117447-14fc-427b-954c-78e4c94da525" providerId="ADAL" clId="{80309537-12AB-4240-9D6F-78A64EE52B8C}" dt="2025-11-19T20:26:14.036" v="8979" actId="6549"/>
      <pc:docMkLst>
        <pc:docMk/>
      </pc:docMkLst>
      <pc:sldChg chg="modSp add mod">
        <pc:chgData name="SCARFO' FERDINANDO" userId="8c117447-14fc-427b-954c-78e4c94da525" providerId="ADAL" clId="{80309537-12AB-4240-9D6F-78A64EE52B8C}" dt="2025-11-19T12:11:29.435" v="8256" actId="790"/>
        <pc:sldMkLst>
          <pc:docMk/>
          <pc:sldMk cId="355956782" sldId="257"/>
        </pc:sldMkLst>
        <pc:spChg chg="mod">
          <ac:chgData name="SCARFO' FERDINANDO" userId="8c117447-14fc-427b-954c-78e4c94da525" providerId="ADAL" clId="{80309537-12AB-4240-9D6F-78A64EE52B8C}" dt="2025-11-19T12:11:29.435" v="8256" actId="790"/>
          <ac:spMkLst>
            <pc:docMk/>
            <pc:sldMk cId="355956782" sldId="257"/>
            <ac:spMk id="3" creationId="{4A4121B8-D867-62CB-2D92-A3DD925AB2F3}"/>
          </ac:spMkLst>
        </pc:spChg>
        <pc:spChg chg="mod">
          <ac:chgData name="SCARFO' FERDINANDO" userId="8c117447-14fc-427b-954c-78e4c94da525" providerId="ADAL" clId="{80309537-12AB-4240-9D6F-78A64EE52B8C}" dt="2025-11-19T12:11:29.435" v="8256" actId="790"/>
          <ac:spMkLst>
            <pc:docMk/>
            <pc:sldMk cId="355956782" sldId="257"/>
            <ac:spMk id="7" creationId="{1A1DD593-3F75-4466-B6C6-AE5138E93564}"/>
          </ac:spMkLst>
        </pc:spChg>
        <pc:spChg chg="mod">
          <ac:chgData name="SCARFO' FERDINANDO" userId="8c117447-14fc-427b-954c-78e4c94da525" providerId="ADAL" clId="{80309537-12AB-4240-9D6F-78A64EE52B8C}" dt="2025-11-19T12:11:29.435" v="8256" actId="790"/>
          <ac:spMkLst>
            <pc:docMk/>
            <pc:sldMk cId="355956782" sldId="257"/>
            <ac:spMk id="9" creationId="{67EF3514-B4B7-45D3-B67E-EB8CE94C4EE6}"/>
          </ac:spMkLst>
        </pc:spChg>
      </pc:sldChg>
      <pc:sldChg chg="addSp delSp modSp new mod ord modClrScheme chgLayout modNotesTx">
        <pc:chgData name="SCARFO' FERDINANDO" userId="8c117447-14fc-427b-954c-78e4c94da525" providerId="ADAL" clId="{80309537-12AB-4240-9D6F-78A64EE52B8C}" dt="2025-11-19T13:37:45.140" v="8452" actId="14100"/>
        <pc:sldMkLst>
          <pc:docMk/>
          <pc:sldMk cId="1338079971" sldId="258"/>
        </pc:sldMkLst>
        <pc:spChg chg="add mod">
          <ac:chgData name="SCARFO' FERDINANDO" userId="8c117447-14fc-427b-954c-78e4c94da525" providerId="ADAL" clId="{80309537-12AB-4240-9D6F-78A64EE52B8C}" dt="2025-11-19T13:37:35.257" v="8450" actId="1076"/>
          <ac:spMkLst>
            <pc:docMk/>
            <pc:sldMk cId="1338079971" sldId="258"/>
            <ac:spMk id="3" creationId="{BF7FDA7C-D1CE-30C3-5DAF-EC484D4F2824}"/>
          </ac:spMkLst>
        </pc:spChg>
        <pc:spChg chg="add mod">
          <ac:chgData name="SCARFO' FERDINANDO" userId="8c117447-14fc-427b-954c-78e4c94da525" providerId="ADAL" clId="{80309537-12AB-4240-9D6F-78A64EE52B8C}" dt="2025-11-19T12:11:29.435" v="8256" actId="790"/>
          <ac:spMkLst>
            <pc:docMk/>
            <pc:sldMk cId="1338079971" sldId="258"/>
            <ac:spMk id="6" creationId="{6F70FC9E-B1A6-2D22-B20B-8376788CFEE4}"/>
          </ac:spMkLst>
        </pc:spChg>
        <pc:spChg chg="add mod">
          <ac:chgData name="SCARFO' FERDINANDO" userId="8c117447-14fc-427b-954c-78e4c94da525" providerId="ADAL" clId="{80309537-12AB-4240-9D6F-78A64EE52B8C}" dt="2025-11-19T12:11:29.435" v="8256" actId="790"/>
          <ac:spMkLst>
            <pc:docMk/>
            <pc:sldMk cId="1338079971" sldId="258"/>
            <ac:spMk id="7" creationId="{3D66D4AD-15E6-247A-BAEC-F2A2003267E3}"/>
          </ac:spMkLst>
        </pc:spChg>
        <pc:picChg chg="add del mod">
          <ac:chgData name="SCARFO' FERDINANDO" userId="8c117447-14fc-427b-954c-78e4c94da525" providerId="ADAL" clId="{80309537-12AB-4240-9D6F-78A64EE52B8C}" dt="2025-11-19T13:37:11.985" v="8446" actId="478"/>
          <ac:picMkLst>
            <pc:docMk/>
            <pc:sldMk cId="1338079971" sldId="258"/>
            <ac:picMk id="4" creationId="{A185DA07-C9E3-F5F3-75BA-541CE1E663C4}"/>
          </ac:picMkLst>
        </pc:picChg>
        <pc:picChg chg="add mod">
          <ac:chgData name="SCARFO' FERDINANDO" userId="8c117447-14fc-427b-954c-78e4c94da525" providerId="ADAL" clId="{80309537-12AB-4240-9D6F-78A64EE52B8C}" dt="2025-11-19T13:37:45.140" v="8452" actId="14100"/>
          <ac:picMkLst>
            <pc:docMk/>
            <pc:sldMk cId="1338079971" sldId="258"/>
            <ac:picMk id="5" creationId="{B65BA43E-2763-51DD-F034-E5D20A7F73A1}"/>
          </ac:picMkLst>
        </pc:picChg>
      </pc:sldChg>
      <pc:sldChg chg="addSp modSp new mod">
        <pc:chgData name="SCARFO' FERDINANDO" userId="8c117447-14fc-427b-954c-78e4c94da525" providerId="ADAL" clId="{80309537-12AB-4240-9D6F-78A64EE52B8C}" dt="2025-11-19T13:38:17.060" v="8453" actId="1076"/>
        <pc:sldMkLst>
          <pc:docMk/>
          <pc:sldMk cId="3718243713" sldId="259"/>
        </pc:sldMkLst>
        <pc:spChg chg="add mod">
          <ac:chgData name="SCARFO' FERDINANDO" userId="8c117447-14fc-427b-954c-78e4c94da525" providerId="ADAL" clId="{80309537-12AB-4240-9D6F-78A64EE52B8C}" dt="2025-11-19T13:38:17.060" v="8453" actId="1076"/>
          <ac:spMkLst>
            <pc:docMk/>
            <pc:sldMk cId="3718243713" sldId="259"/>
            <ac:spMk id="2" creationId="{540F9A36-98A6-3E6A-DD39-C0544189370E}"/>
          </ac:spMkLst>
        </pc:spChg>
        <pc:spChg chg="add mod">
          <ac:chgData name="SCARFO' FERDINANDO" userId="8c117447-14fc-427b-954c-78e4c94da525" providerId="ADAL" clId="{80309537-12AB-4240-9D6F-78A64EE52B8C}" dt="2025-11-19T12:11:29.435" v="8256" actId="790"/>
          <ac:spMkLst>
            <pc:docMk/>
            <pc:sldMk cId="3718243713" sldId="259"/>
            <ac:spMk id="3" creationId="{F6F590FF-4690-5E0B-895E-F3F2AD3158DB}"/>
          </ac:spMkLst>
        </pc:spChg>
        <pc:spChg chg="add mod">
          <ac:chgData name="SCARFO' FERDINANDO" userId="8c117447-14fc-427b-954c-78e4c94da525" providerId="ADAL" clId="{80309537-12AB-4240-9D6F-78A64EE52B8C}" dt="2025-11-19T12:11:29.435" v="8256" actId="790"/>
          <ac:spMkLst>
            <pc:docMk/>
            <pc:sldMk cId="3718243713" sldId="259"/>
            <ac:spMk id="4" creationId="{7684271F-DB8A-5C1A-27E7-35613C321ED8}"/>
          </ac:spMkLst>
        </pc:spChg>
      </pc:sldChg>
      <pc:sldChg chg="addSp delSp modSp new mod ord setBg modClrScheme setClrOvrMap chgLayout">
        <pc:chgData name="SCARFO' FERDINANDO" userId="8c117447-14fc-427b-954c-78e4c94da525" providerId="ADAL" clId="{80309537-12AB-4240-9D6F-78A64EE52B8C}" dt="2025-11-19T12:11:29.435" v="8256" actId="790"/>
        <pc:sldMkLst>
          <pc:docMk/>
          <pc:sldMk cId="2983515653" sldId="260"/>
        </pc:sldMkLst>
        <pc:spChg chg="add mod">
          <ac:chgData name="SCARFO' FERDINANDO" userId="8c117447-14fc-427b-954c-78e4c94da525" providerId="ADAL" clId="{80309537-12AB-4240-9D6F-78A64EE52B8C}" dt="2025-11-19T12:11:29.435" v="8256" actId="790"/>
          <ac:spMkLst>
            <pc:docMk/>
            <pc:sldMk cId="2983515653" sldId="260"/>
            <ac:spMk id="3" creationId="{24752809-B2DE-7036-07C7-73AC9D2F0ADD}"/>
          </ac:spMkLst>
        </pc:spChg>
        <pc:spChg chg="add mod ord">
          <ac:chgData name="SCARFO' FERDINANDO" userId="8c117447-14fc-427b-954c-78e4c94da525" providerId="ADAL" clId="{80309537-12AB-4240-9D6F-78A64EE52B8C}" dt="2025-11-19T12:11:29.435" v="8256" actId="790"/>
          <ac:spMkLst>
            <pc:docMk/>
            <pc:sldMk cId="2983515653" sldId="260"/>
            <ac:spMk id="4" creationId="{4E2804A7-524E-D3F1-EE8C-EE38346C5687}"/>
          </ac:spMkLst>
        </pc:spChg>
        <pc:spChg chg="add mod ord">
          <ac:chgData name="SCARFO' FERDINANDO" userId="8c117447-14fc-427b-954c-78e4c94da525" providerId="ADAL" clId="{80309537-12AB-4240-9D6F-78A64EE52B8C}" dt="2025-11-19T12:11:29.435" v="8256" actId="790"/>
          <ac:spMkLst>
            <pc:docMk/>
            <pc:sldMk cId="2983515653" sldId="260"/>
            <ac:spMk id="5" creationId="{BFD23D74-86F4-FD8F-D988-A8864DAC69F4}"/>
          </ac:spMkLst>
        </pc:spChg>
        <pc:picChg chg="add mod">
          <ac:chgData name="SCARFO' FERDINANDO" userId="8c117447-14fc-427b-954c-78e4c94da525" providerId="ADAL" clId="{80309537-12AB-4240-9D6F-78A64EE52B8C}" dt="2025-11-16T16:22:18.868" v="5686" actId="1076"/>
          <ac:picMkLst>
            <pc:docMk/>
            <pc:sldMk cId="2983515653" sldId="260"/>
            <ac:picMk id="2" creationId="{9BC23673-38FB-CD4B-7438-C1B235BBC11F}"/>
          </ac:picMkLst>
        </pc:picChg>
      </pc:sldChg>
      <pc:sldChg chg="addSp modSp new mod">
        <pc:chgData name="SCARFO' FERDINANDO" userId="8c117447-14fc-427b-954c-78e4c94da525" providerId="ADAL" clId="{80309537-12AB-4240-9D6F-78A64EE52B8C}" dt="2025-11-19T12:11:29.435" v="8256" actId="790"/>
        <pc:sldMkLst>
          <pc:docMk/>
          <pc:sldMk cId="2359702574" sldId="261"/>
        </pc:sldMkLst>
        <pc:spChg chg="add mod">
          <ac:chgData name="SCARFO' FERDINANDO" userId="8c117447-14fc-427b-954c-78e4c94da525" providerId="ADAL" clId="{80309537-12AB-4240-9D6F-78A64EE52B8C}" dt="2025-11-19T12:11:29.435" v="8256" actId="790"/>
          <ac:spMkLst>
            <pc:docMk/>
            <pc:sldMk cId="2359702574" sldId="261"/>
            <ac:spMk id="2" creationId="{EF7D64F8-C224-69C4-3D56-151F5A00B124}"/>
          </ac:spMkLst>
        </pc:spChg>
        <pc:spChg chg="add mod">
          <ac:chgData name="SCARFO' FERDINANDO" userId="8c117447-14fc-427b-954c-78e4c94da525" providerId="ADAL" clId="{80309537-12AB-4240-9D6F-78A64EE52B8C}" dt="2025-11-19T12:11:29.435" v="8256" actId="790"/>
          <ac:spMkLst>
            <pc:docMk/>
            <pc:sldMk cId="2359702574" sldId="261"/>
            <ac:spMk id="3" creationId="{3D9CD02B-9887-2D2E-02B6-17F821C37F98}"/>
          </ac:spMkLst>
        </pc:spChg>
        <pc:spChg chg="add mod">
          <ac:chgData name="SCARFO' FERDINANDO" userId="8c117447-14fc-427b-954c-78e4c94da525" providerId="ADAL" clId="{80309537-12AB-4240-9D6F-78A64EE52B8C}" dt="2025-11-19T12:11:29.435" v="8256" actId="790"/>
          <ac:spMkLst>
            <pc:docMk/>
            <pc:sldMk cId="2359702574" sldId="261"/>
            <ac:spMk id="4" creationId="{72764C09-78A0-FF28-3E2A-5D0621B897CD}"/>
          </ac:spMkLst>
        </pc:spChg>
      </pc:sldChg>
      <pc:sldChg chg="addSp modSp new mod">
        <pc:chgData name="SCARFO' FERDINANDO" userId="8c117447-14fc-427b-954c-78e4c94da525" providerId="ADAL" clId="{80309537-12AB-4240-9D6F-78A64EE52B8C}" dt="2025-11-19T12:11:29.435" v="8256" actId="790"/>
        <pc:sldMkLst>
          <pc:docMk/>
          <pc:sldMk cId="115427965" sldId="262"/>
        </pc:sldMkLst>
        <pc:spChg chg="add mod">
          <ac:chgData name="SCARFO' FERDINANDO" userId="8c117447-14fc-427b-954c-78e4c94da525" providerId="ADAL" clId="{80309537-12AB-4240-9D6F-78A64EE52B8C}" dt="2025-11-19T12:11:29.435" v="8256" actId="790"/>
          <ac:spMkLst>
            <pc:docMk/>
            <pc:sldMk cId="115427965" sldId="262"/>
            <ac:spMk id="2" creationId="{A8E802C7-2223-CFB0-01D0-6B75C24C0DEE}"/>
          </ac:spMkLst>
        </pc:spChg>
        <pc:spChg chg="add mod">
          <ac:chgData name="SCARFO' FERDINANDO" userId="8c117447-14fc-427b-954c-78e4c94da525" providerId="ADAL" clId="{80309537-12AB-4240-9D6F-78A64EE52B8C}" dt="2025-11-19T12:11:29.435" v="8256" actId="790"/>
          <ac:spMkLst>
            <pc:docMk/>
            <pc:sldMk cId="115427965" sldId="262"/>
            <ac:spMk id="3" creationId="{D2528998-AFF6-CC33-E5D4-0C69D9FF92D0}"/>
          </ac:spMkLst>
        </pc:spChg>
        <pc:spChg chg="add mod">
          <ac:chgData name="SCARFO' FERDINANDO" userId="8c117447-14fc-427b-954c-78e4c94da525" providerId="ADAL" clId="{80309537-12AB-4240-9D6F-78A64EE52B8C}" dt="2025-11-19T12:11:29.435" v="8256" actId="790"/>
          <ac:spMkLst>
            <pc:docMk/>
            <pc:sldMk cId="115427965" sldId="262"/>
            <ac:spMk id="4" creationId="{988A0170-B9D2-D259-3021-69D7368038A8}"/>
          </ac:spMkLst>
        </pc:spChg>
      </pc:sldChg>
      <pc:sldChg chg="addSp delSp modSp new mod ord">
        <pc:chgData name="SCARFO' FERDINANDO" userId="8c117447-14fc-427b-954c-78e4c94da525" providerId="ADAL" clId="{80309537-12AB-4240-9D6F-78A64EE52B8C}" dt="2025-11-19T13:56:09.928" v="8644" actId="20577"/>
        <pc:sldMkLst>
          <pc:docMk/>
          <pc:sldMk cId="3014414122" sldId="263"/>
        </pc:sldMkLst>
        <pc:spChg chg="add mod">
          <ac:chgData name="SCARFO' FERDINANDO" userId="8c117447-14fc-427b-954c-78e4c94da525" providerId="ADAL" clId="{80309537-12AB-4240-9D6F-78A64EE52B8C}" dt="2025-11-19T12:11:29.435" v="8256" actId="790"/>
          <ac:spMkLst>
            <pc:docMk/>
            <pc:sldMk cId="3014414122" sldId="263"/>
            <ac:spMk id="2" creationId="{0EDAF223-BD75-3153-41DB-25314FE3139D}"/>
          </ac:spMkLst>
        </pc:spChg>
        <pc:spChg chg="add mod">
          <ac:chgData name="SCARFO' FERDINANDO" userId="8c117447-14fc-427b-954c-78e4c94da525" providerId="ADAL" clId="{80309537-12AB-4240-9D6F-78A64EE52B8C}" dt="2025-11-19T12:11:29.435" v="8256" actId="790"/>
          <ac:spMkLst>
            <pc:docMk/>
            <pc:sldMk cId="3014414122" sldId="263"/>
            <ac:spMk id="3" creationId="{F49E58AE-7CC4-3385-92D0-5C72F93B3B94}"/>
          </ac:spMkLst>
        </pc:spChg>
        <pc:spChg chg="add mod">
          <ac:chgData name="SCARFO' FERDINANDO" userId="8c117447-14fc-427b-954c-78e4c94da525" providerId="ADAL" clId="{80309537-12AB-4240-9D6F-78A64EE52B8C}" dt="2025-11-19T12:11:29.435" v="8256" actId="790"/>
          <ac:spMkLst>
            <pc:docMk/>
            <pc:sldMk cId="3014414122" sldId="263"/>
            <ac:spMk id="4" creationId="{D0285528-68E3-6685-5337-8552AA2840DB}"/>
          </ac:spMkLst>
        </pc:spChg>
        <pc:spChg chg="add mod">
          <ac:chgData name="SCARFO' FERDINANDO" userId="8c117447-14fc-427b-954c-78e4c94da525" providerId="ADAL" clId="{80309537-12AB-4240-9D6F-78A64EE52B8C}" dt="2025-11-19T12:11:29.435" v="8256" actId="790"/>
          <ac:spMkLst>
            <pc:docMk/>
            <pc:sldMk cId="3014414122" sldId="263"/>
            <ac:spMk id="6" creationId="{C71F7807-8518-82CD-53CA-94904C63B863}"/>
          </ac:spMkLst>
        </pc:spChg>
        <pc:spChg chg="add mod">
          <ac:chgData name="SCARFO' FERDINANDO" userId="8c117447-14fc-427b-954c-78e4c94da525" providerId="ADAL" clId="{80309537-12AB-4240-9D6F-78A64EE52B8C}" dt="2025-11-19T13:56:09.928" v="8644" actId="20577"/>
          <ac:spMkLst>
            <pc:docMk/>
            <pc:sldMk cId="3014414122" sldId="263"/>
            <ac:spMk id="7" creationId="{E7A83B26-A285-4AC8-D369-3ADA6C93156F}"/>
          </ac:spMkLst>
        </pc:spChg>
      </pc:sldChg>
      <pc:sldChg chg="addSp modSp new mod ord">
        <pc:chgData name="SCARFO' FERDINANDO" userId="8c117447-14fc-427b-954c-78e4c94da525" providerId="ADAL" clId="{80309537-12AB-4240-9D6F-78A64EE52B8C}" dt="2025-11-19T12:11:29.435" v="8256" actId="790"/>
        <pc:sldMkLst>
          <pc:docMk/>
          <pc:sldMk cId="180123772" sldId="264"/>
        </pc:sldMkLst>
        <pc:spChg chg="add mod">
          <ac:chgData name="SCARFO' FERDINANDO" userId="8c117447-14fc-427b-954c-78e4c94da525" providerId="ADAL" clId="{80309537-12AB-4240-9D6F-78A64EE52B8C}" dt="2025-11-19T12:11:29.435" v="8256" actId="790"/>
          <ac:spMkLst>
            <pc:docMk/>
            <pc:sldMk cId="180123772" sldId="264"/>
            <ac:spMk id="2" creationId="{EEEAAD97-8955-1520-D76C-9B0D6BB80452}"/>
          </ac:spMkLst>
        </pc:spChg>
        <pc:spChg chg="add mod">
          <ac:chgData name="SCARFO' FERDINANDO" userId="8c117447-14fc-427b-954c-78e4c94da525" providerId="ADAL" clId="{80309537-12AB-4240-9D6F-78A64EE52B8C}" dt="2025-11-19T12:11:29.435" v="8256" actId="790"/>
          <ac:spMkLst>
            <pc:docMk/>
            <pc:sldMk cId="180123772" sldId="264"/>
            <ac:spMk id="3" creationId="{2539D216-A109-4D95-B81F-20E080A85D16}"/>
          </ac:spMkLst>
        </pc:spChg>
        <pc:spChg chg="add mod">
          <ac:chgData name="SCARFO' FERDINANDO" userId="8c117447-14fc-427b-954c-78e4c94da525" providerId="ADAL" clId="{80309537-12AB-4240-9D6F-78A64EE52B8C}" dt="2025-11-19T12:11:29.435" v="8256" actId="790"/>
          <ac:spMkLst>
            <pc:docMk/>
            <pc:sldMk cId="180123772" sldId="264"/>
            <ac:spMk id="4" creationId="{27ED8454-1476-969E-4DC4-1D12FD32764C}"/>
          </ac:spMkLst>
        </pc:spChg>
        <pc:spChg chg="add mod">
          <ac:chgData name="SCARFO' FERDINANDO" userId="8c117447-14fc-427b-954c-78e4c94da525" providerId="ADAL" clId="{80309537-12AB-4240-9D6F-78A64EE52B8C}" dt="2025-11-19T12:11:29.435" v="8256" actId="790"/>
          <ac:spMkLst>
            <pc:docMk/>
            <pc:sldMk cId="180123772" sldId="264"/>
            <ac:spMk id="5" creationId="{7C86BAA0-8D47-2B32-42DF-53F69742E46C}"/>
          </ac:spMkLst>
        </pc:spChg>
        <pc:spChg chg="add mod">
          <ac:chgData name="SCARFO' FERDINANDO" userId="8c117447-14fc-427b-954c-78e4c94da525" providerId="ADAL" clId="{80309537-12AB-4240-9D6F-78A64EE52B8C}" dt="2025-11-19T12:11:29.435" v="8256" actId="790"/>
          <ac:spMkLst>
            <pc:docMk/>
            <pc:sldMk cId="180123772" sldId="264"/>
            <ac:spMk id="6" creationId="{5EDB24E5-5E9D-218E-C784-B98E3AA78AEF}"/>
          </ac:spMkLst>
        </pc:spChg>
      </pc:sldChg>
      <pc:sldChg chg="addSp modSp new mod ord">
        <pc:chgData name="SCARFO' FERDINANDO" userId="8c117447-14fc-427b-954c-78e4c94da525" providerId="ADAL" clId="{80309537-12AB-4240-9D6F-78A64EE52B8C}" dt="2025-11-19T12:11:29.435" v="8256" actId="790"/>
        <pc:sldMkLst>
          <pc:docMk/>
          <pc:sldMk cId="3206302640" sldId="265"/>
        </pc:sldMkLst>
        <pc:spChg chg="add mod">
          <ac:chgData name="SCARFO' FERDINANDO" userId="8c117447-14fc-427b-954c-78e4c94da525" providerId="ADAL" clId="{80309537-12AB-4240-9D6F-78A64EE52B8C}" dt="2025-11-19T12:11:29.435" v="8256" actId="790"/>
          <ac:spMkLst>
            <pc:docMk/>
            <pc:sldMk cId="3206302640" sldId="265"/>
            <ac:spMk id="2" creationId="{9879937D-25CB-8DBC-8774-758B5D9B1676}"/>
          </ac:spMkLst>
        </pc:spChg>
        <pc:spChg chg="add mod">
          <ac:chgData name="SCARFO' FERDINANDO" userId="8c117447-14fc-427b-954c-78e4c94da525" providerId="ADAL" clId="{80309537-12AB-4240-9D6F-78A64EE52B8C}" dt="2025-11-19T12:11:29.435" v="8256" actId="790"/>
          <ac:spMkLst>
            <pc:docMk/>
            <pc:sldMk cId="3206302640" sldId="265"/>
            <ac:spMk id="3" creationId="{92235801-CD25-0A48-19ED-9322130D1191}"/>
          </ac:spMkLst>
        </pc:spChg>
        <pc:spChg chg="add mod">
          <ac:chgData name="SCARFO' FERDINANDO" userId="8c117447-14fc-427b-954c-78e4c94da525" providerId="ADAL" clId="{80309537-12AB-4240-9D6F-78A64EE52B8C}" dt="2025-11-19T12:11:29.435" v="8256" actId="790"/>
          <ac:spMkLst>
            <pc:docMk/>
            <pc:sldMk cId="3206302640" sldId="265"/>
            <ac:spMk id="4" creationId="{983281FE-5F59-1C7A-4F17-F45FE39982F2}"/>
          </ac:spMkLst>
        </pc:spChg>
        <pc:spChg chg="add mod">
          <ac:chgData name="SCARFO' FERDINANDO" userId="8c117447-14fc-427b-954c-78e4c94da525" providerId="ADAL" clId="{80309537-12AB-4240-9D6F-78A64EE52B8C}" dt="2025-11-19T12:11:29.435" v="8256" actId="790"/>
          <ac:spMkLst>
            <pc:docMk/>
            <pc:sldMk cId="3206302640" sldId="265"/>
            <ac:spMk id="5" creationId="{FE8FFDF8-E964-2A3A-DEAB-811EC9A09A34}"/>
          </ac:spMkLst>
        </pc:spChg>
        <pc:spChg chg="add mod">
          <ac:chgData name="SCARFO' FERDINANDO" userId="8c117447-14fc-427b-954c-78e4c94da525" providerId="ADAL" clId="{80309537-12AB-4240-9D6F-78A64EE52B8C}" dt="2025-11-19T12:11:29.435" v="8256" actId="790"/>
          <ac:spMkLst>
            <pc:docMk/>
            <pc:sldMk cId="3206302640" sldId="265"/>
            <ac:spMk id="6" creationId="{D1B826C9-90B6-1E57-C95A-98833BCA6E9F}"/>
          </ac:spMkLst>
        </pc:spChg>
      </pc:sldChg>
      <pc:sldChg chg="addSp delSp modSp new mod ord">
        <pc:chgData name="SCARFO' FERDINANDO" userId="8c117447-14fc-427b-954c-78e4c94da525" providerId="ADAL" clId="{80309537-12AB-4240-9D6F-78A64EE52B8C}" dt="2025-11-19T12:11:29.435" v="8256" actId="790"/>
        <pc:sldMkLst>
          <pc:docMk/>
          <pc:sldMk cId="482498738" sldId="266"/>
        </pc:sldMkLst>
        <pc:spChg chg="add mod">
          <ac:chgData name="SCARFO' FERDINANDO" userId="8c117447-14fc-427b-954c-78e4c94da525" providerId="ADAL" clId="{80309537-12AB-4240-9D6F-78A64EE52B8C}" dt="2025-11-19T12:11:29.435" v="8256" actId="790"/>
          <ac:spMkLst>
            <pc:docMk/>
            <pc:sldMk cId="482498738" sldId="266"/>
            <ac:spMk id="2" creationId="{04E98C2E-5B2F-6815-09B9-349339E20E24}"/>
          </ac:spMkLst>
        </pc:spChg>
        <pc:spChg chg="add mod">
          <ac:chgData name="SCARFO' FERDINANDO" userId="8c117447-14fc-427b-954c-78e4c94da525" providerId="ADAL" clId="{80309537-12AB-4240-9D6F-78A64EE52B8C}" dt="2025-11-19T12:11:29.435" v="8256" actId="790"/>
          <ac:spMkLst>
            <pc:docMk/>
            <pc:sldMk cId="482498738" sldId="266"/>
            <ac:spMk id="3" creationId="{93F787DC-E3C6-1C70-4FA6-CF425246C003}"/>
          </ac:spMkLst>
        </pc:spChg>
        <pc:spChg chg="add mod">
          <ac:chgData name="SCARFO' FERDINANDO" userId="8c117447-14fc-427b-954c-78e4c94da525" providerId="ADAL" clId="{80309537-12AB-4240-9D6F-78A64EE52B8C}" dt="2025-11-19T12:11:29.435" v="8256" actId="790"/>
          <ac:spMkLst>
            <pc:docMk/>
            <pc:sldMk cId="482498738" sldId="266"/>
            <ac:spMk id="4" creationId="{6E75AC7F-0A95-F45B-293F-7073725D07B5}"/>
          </ac:spMkLst>
        </pc:spChg>
        <pc:spChg chg="add mod">
          <ac:chgData name="SCARFO' FERDINANDO" userId="8c117447-14fc-427b-954c-78e4c94da525" providerId="ADAL" clId="{80309537-12AB-4240-9D6F-78A64EE52B8C}" dt="2025-11-19T12:11:29.435" v="8256" actId="790"/>
          <ac:spMkLst>
            <pc:docMk/>
            <pc:sldMk cId="482498738" sldId="266"/>
            <ac:spMk id="5" creationId="{E8327964-F134-FC6B-F585-3B417D59B9CF}"/>
          </ac:spMkLst>
        </pc:spChg>
        <pc:spChg chg="add del mod">
          <ac:chgData name="SCARFO' FERDINANDO" userId="8c117447-14fc-427b-954c-78e4c94da525" providerId="ADAL" clId="{80309537-12AB-4240-9D6F-78A64EE52B8C}" dt="2025-11-19T12:11:29.435" v="8256" actId="790"/>
          <ac:spMkLst>
            <pc:docMk/>
            <pc:sldMk cId="482498738" sldId="266"/>
            <ac:spMk id="7" creationId="{A397AEDA-0386-11BB-0CF8-2F5E641702BA}"/>
          </ac:spMkLst>
        </pc:spChg>
      </pc:sldChg>
      <pc:sldChg chg="addSp modSp new mod ord">
        <pc:chgData name="SCARFO' FERDINANDO" userId="8c117447-14fc-427b-954c-78e4c94da525" providerId="ADAL" clId="{80309537-12AB-4240-9D6F-78A64EE52B8C}" dt="2025-11-19T13:59:55.718" v="8647" actId="20577"/>
        <pc:sldMkLst>
          <pc:docMk/>
          <pc:sldMk cId="608471389" sldId="267"/>
        </pc:sldMkLst>
        <pc:spChg chg="add mod">
          <ac:chgData name="SCARFO' FERDINANDO" userId="8c117447-14fc-427b-954c-78e4c94da525" providerId="ADAL" clId="{80309537-12AB-4240-9D6F-78A64EE52B8C}" dt="2025-11-19T12:11:29.435" v="8256" actId="790"/>
          <ac:spMkLst>
            <pc:docMk/>
            <pc:sldMk cId="608471389" sldId="267"/>
            <ac:spMk id="2" creationId="{E47F55B2-4008-E383-2EAB-A2FB6A3D21EB}"/>
          </ac:spMkLst>
        </pc:spChg>
        <pc:spChg chg="add mod">
          <ac:chgData name="SCARFO' FERDINANDO" userId="8c117447-14fc-427b-954c-78e4c94da525" providerId="ADAL" clId="{80309537-12AB-4240-9D6F-78A64EE52B8C}" dt="2025-11-19T12:11:29.435" v="8256" actId="790"/>
          <ac:spMkLst>
            <pc:docMk/>
            <pc:sldMk cId="608471389" sldId="267"/>
            <ac:spMk id="3" creationId="{C92C3805-EDD2-CB21-FD0A-53685A208CB2}"/>
          </ac:spMkLst>
        </pc:spChg>
        <pc:spChg chg="add mod">
          <ac:chgData name="SCARFO' FERDINANDO" userId="8c117447-14fc-427b-954c-78e4c94da525" providerId="ADAL" clId="{80309537-12AB-4240-9D6F-78A64EE52B8C}" dt="2025-11-19T12:11:29.435" v="8256" actId="790"/>
          <ac:spMkLst>
            <pc:docMk/>
            <pc:sldMk cId="608471389" sldId="267"/>
            <ac:spMk id="4" creationId="{3D1D6E63-54B7-D3BE-2C61-331C25852EBD}"/>
          </ac:spMkLst>
        </pc:spChg>
        <pc:spChg chg="add mod">
          <ac:chgData name="SCARFO' FERDINANDO" userId="8c117447-14fc-427b-954c-78e4c94da525" providerId="ADAL" clId="{80309537-12AB-4240-9D6F-78A64EE52B8C}" dt="2025-11-19T12:11:29.435" v="8256" actId="790"/>
          <ac:spMkLst>
            <pc:docMk/>
            <pc:sldMk cId="608471389" sldId="267"/>
            <ac:spMk id="5" creationId="{37B4816E-CD0D-6C79-40CA-DBE51AA40EB5}"/>
          </ac:spMkLst>
        </pc:spChg>
        <pc:spChg chg="add mod">
          <ac:chgData name="SCARFO' FERDINANDO" userId="8c117447-14fc-427b-954c-78e4c94da525" providerId="ADAL" clId="{80309537-12AB-4240-9D6F-78A64EE52B8C}" dt="2025-11-19T13:59:55.718" v="8647" actId="20577"/>
          <ac:spMkLst>
            <pc:docMk/>
            <pc:sldMk cId="608471389" sldId="267"/>
            <ac:spMk id="6" creationId="{6254C91A-E52B-1283-71EE-E9689DE13489}"/>
          </ac:spMkLst>
        </pc:spChg>
      </pc:sldChg>
      <pc:sldChg chg="addSp modSp new mod ord">
        <pc:chgData name="SCARFO' FERDINANDO" userId="8c117447-14fc-427b-954c-78e4c94da525" providerId="ADAL" clId="{80309537-12AB-4240-9D6F-78A64EE52B8C}" dt="2025-11-19T12:11:29.435" v="8256" actId="790"/>
        <pc:sldMkLst>
          <pc:docMk/>
          <pc:sldMk cId="3282686226" sldId="268"/>
        </pc:sldMkLst>
        <pc:spChg chg="add mod">
          <ac:chgData name="SCARFO' FERDINANDO" userId="8c117447-14fc-427b-954c-78e4c94da525" providerId="ADAL" clId="{80309537-12AB-4240-9D6F-78A64EE52B8C}" dt="2025-11-19T12:11:29.435" v="8256" actId="790"/>
          <ac:spMkLst>
            <pc:docMk/>
            <pc:sldMk cId="3282686226" sldId="268"/>
            <ac:spMk id="2" creationId="{83EE34FC-6A00-FB6B-E188-ECA4572E7FA4}"/>
          </ac:spMkLst>
        </pc:spChg>
        <pc:spChg chg="add mod">
          <ac:chgData name="SCARFO' FERDINANDO" userId="8c117447-14fc-427b-954c-78e4c94da525" providerId="ADAL" clId="{80309537-12AB-4240-9D6F-78A64EE52B8C}" dt="2025-11-19T12:11:29.435" v="8256" actId="790"/>
          <ac:spMkLst>
            <pc:docMk/>
            <pc:sldMk cId="3282686226" sldId="268"/>
            <ac:spMk id="3" creationId="{BA313874-D181-F931-973A-C6AFFCA9952F}"/>
          </ac:spMkLst>
        </pc:spChg>
        <pc:spChg chg="add mod">
          <ac:chgData name="SCARFO' FERDINANDO" userId="8c117447-14fc-427b-954c-78e4c94da525" providerId="ADAL" clId="{80309537-12AB-4240-9D6F-78A64EE52B8C}" dt="2025-11-19T12:11:29.435" v="8256" actId="790"/>
          <ac:spMkLst>
            <pc:docMk/>
            <pc:sldMk cId="3282686226" sldId="268"/>
            <ac:spMk id="4" creationId="{821A501D-3D9A-B79F-9A1E-DEE1119129C8}"/>
          </ac:spMkLst>
        </pc:spChg>
        <pc:spChg chg="add mod">
          <ac:chgData name="SCARFO' FERDINANDO" userId="8c117447-14fc-427b-954c-78e4c94da525" providerId="ADAL" clId="{80309537-12AB-4240-9D6F-78A64EE52B8C}" dt="2025-11-19T12:11:29.435" v="8256" actId="790"/>
          <ac:spMkLst>
            <pc:docMk/>
            <pc:sldMk cId="3282686226" sldId="268"/>
            <ac:spMk id="5" creationId="{8E023239-A3AA-415C-EAD6-26D090A52203}"/>
          </ac:spMkLst>
        </pc:spChg>
        <pc:spChg chg="add mod">
          <ac:chgData name="SCARFO' FERDINANDO" userId="8c117447-14fc-427b-954c-78e4c94da525" providerId="ADAL" clId="{80309537-12AB-4240-9D6F-78A64EE52B8C}" dt="2025-11-19T12:11:29.435" v="8256" actId="790"/>
          <ac:spMkLst>
            <pc:docMk/>
            <pc:sldMk cId="3282686226" sldId="268"/>
            <ac:spMk id="6" creationId="{99544183-D213-E207-8C40-66EEEDC603D5}"/>
          </ac:spMkLst>
        </pc:spChg>
      </pc:sldChg>
      <pc:sldChg chg="addSp delSp modSp new mod">
        <pc:chgData name="SCARFO' FERDINANDO" userId="8c117447-14fc-427b-954c-78e4c94da525" providerId="ADAL" clId="{80309537-12AB-4240-9D6F-78A64EE52B8C}" dt="2025-11-19T12:11:29.435" v="8256" actId="790"/>
        <pc:sldMkLst>
          <pc:docMk/>
          <pc:sldMk cId="1241607308" sldId="269"/>
        </pc:sldMkLst>
        <pc:spChg chg="add mod">
          <ac:chgData name="SCARFO' FERDINANDO" userId="8c117447-14fc-427b-954c-78e4c94da525" providerId="ADAL" clId="{80309537-12AB-4240-9D6F-78A64EE52B8C}" dt="2025-11-19T12:11:29.435" v="8256" actId="790"/>
          <ac:spMkLst>
            <pc:docMk/>
            <pc:sldMk cId="1241607308" sldId="269"/>
            <ac:spMk id="2" creationId="{91D41B04-D4BD-0852-A40A-CC34257EEAE8}"/>
          </ac:spMkLst>
        </pc:spChg>
        <pc:spChg chg="add mod">
          <ac:chgData name="SCARFO' FERDINANDO" userId="8c117447-14fc-427b-954c-78e4c94da525" providerId="ADAL" clId="{80309537-12AB-4240-9D6F-78A64EE52B8C}" dt="2025-11-19T12:11:29.435" v="8256" actId="790"/>
          <ac:spMkLst>
            <pc:docMk/>
            <pc:sldMk cId="1241607308" sldId="269"/>
            <ac:spMk id="3" creationId="{77B5C7A1-95E3-7D8E-1BED-7BA1D22C5EE9}"/>
          </ac:spMkLst>
        </pc:spChg>
        <pc:spChg chg="add mod">
          <ac:chgData name="SCARFO' FERDINANDO" userId="8c117447-14fc-427b-954c-78e4c94da525" providerId="ADAL" clId="{80309537-12AB-4240-9D6F-78A64EE52B8C}" dt="2025-11-19T12:11:29.435" v="8256" actId="790"/>
          <ac:spMkLst>
            <pc:docMk/>
            <pc:sldMk cId="1241607308" sldId="269"/>
            <ac:spMk id="4" creationId="{EA09C11B-541C-AB25-0D1E-BC79EDD75628}"/>
          </ac:spMkLst>
        </pc:spChg>
        <pc:spChg chg="add mod">
          <ac:chgData name="SCARFO' FERDINANDO" userId="8c117447-14fc-427b-954c-78e4c94da525" providerId="ADAL" clId="{80309537-12AB-4240-9D6F-78A64EE52B8C}" dt="2025-11-19T12:11:29.435" v="8256" actId="790"/>
          <ac:spMkLst>
            <pc:docMk/>
            <pc:sldMk cId="1241607308" sldId="269"/>
            <ac:spMk id="5" creationId="{E3496CF7-A2D2-C1C7-0AB8-BDE9FEEE030E}"/>
          </ac:spMkLst>
        </pc:spChg>
        <pc:spChg chg="add mod">
          <ac:chgData name="SCARFO' FERDINANDO" userId="8c117447-14fc-427b-954c-78e4c94da525" providerId="ADAL" clId="{80309537-12AB-4240-9D6F-78A64EE52B8C}" dt="2025-11-19T12:11:29.435" v="8256" actId="790"/>
          <ac:spMkLst>
            <pc:docMk/>
            <pc:sldMk cId="1241607308" sldId="269"/>
            <ac:spMk id="9" creationId="{C4EE76B0-5B00-937F-A0F4-D0DFD6B552D5}"/>
          </ac:spMkLst>
        </pc:spChg>
      </pc:sldChg>
      <pc:sldChg chg="addSp modSp new mod">
        <pc:chgData name="SCARFO' FERDINANDO" userId="8c117447-14fc-427b-954c-78e4c94da525" providerId="ADAL" clId="{80309537-12AB-4240-9D6F-78A64EE52B8C}" dt="2025-11-19T12:11:29.435" v="8256" actId="790"/>
        <pc:sldMkLst>
          <pc:docMk/>
          <pc:sldMk cId="2620286984" sldId="270"/>
        </pc:sldMkLst>
        <pc:spChg chg="add mod">
          <ac:chgData name="SCARFO' FERDINANDO" userId="8c117447-14fc-427b-954c-78e4c94da525" providerId="ADAL" clId="{80309537-12AB-4240-9D6F-78A64EE52B8C}" dt="2025-11-19T12:11:29.435" v="8256" actId="790"/>
          <ac:spMkLst>
            <pc:docMk/>
            <pc:sldMk cId="2620286984" sldId="270"/>
            <ac:spMk id="2" creationId="{358AADCF-667D-DD2C-5EFE-2C762FC87076}"/>
          </ac:spMkLst>
        </pc:spChg>
        <pc:spChg chg="add mod">
          <ac:chgData name="SCARFO' FERDINANDO" userId="8c117447-14fc-427b-954c-78e4c94da525" providerId="ADAL" clId="{80309537-12AB-4240-9D6F-78A64EE52B8C}" dt="2025-11-19T12:11:29.435" v="8256" actId="790"/>
          <ac:spMkLst>
            <pc:docMk/>
            <pc:sldMk cId="2620286984" sldId="270"/>
            <ac:spMk id="3" creationId="{F84513EC-CC92-5D05-9DAB-0A16523A7684}"/>
          </ac:spMkLst>
        </pc:spChg>
        <pc:spChg chg="add mod">
          <ac:chgData name="SCARFO' FERDINANDO" userId="8c117447-14fc-427b-954c-78e4c94da525" providerId="ADAL" clId="{80309537-12AB-4240-9D6F-78A64EE52B8C}" dt="2025-11-19T12:11:29.435" v="8256" actId="790"/>
          <ac:spMkLst>
            <pc:docMk/>
            <pc:sldMk cId="2620286984" sldId="270"/>
            <ac:spMk id="4" creationId="{26181F88-5F9D-05FA-A24E-F56FF7577878}"/>
          </ac:spMkLst>
        </pc:spChg>
        <pc:spChg chg="add mod">
          <ac:chgData name="SCARFO' FERDINANDO" userId="8c117447-14fc-427b-954c-78e4c94da525" providerId="ADAL" clId="{80309537-12AB-4240-9D6F-78A64EE52B8C}" dt="2025-11-19T12:11:29.435" v="8256" actId="790"/>
          <ac:spMkLst>
            <pc:docMk/>
            <pc:sldMk cId="2620286984" sldId="270"/>
            <ac:spMk id="5" creationId="{7F0A9C88-B333-2908-6E93-506B725CB47D}"/>
          </ac:spMkLst>
        </pc:spChg>
        <pc:spChg chg="add mod">
          <ac:chgData name="SCARFO' FERDINANDO" userId="8c117447-14fc-427b-954c-78e4c94da525" providerId="ADAL" clId="{80309537-12AB-4240-9D6F-78A64EE52B8C}" dt="2025-11-19T12:11:29.435" v="8256" actId="790"/>
          <ac:spMkLst>
            <pc:docMk/>
            <pc:sldMk cId="2620286984" sldId="270"/>
            <ac:spMk id="7" creationId="{7F9529B9-E656-AD69-0C6E-53361AAA6095}"/>
          </ac:spMkLst>
        </pc:spChg>
      </pc:sldChg>
      <pc:sldChg chg="addSp modSp new mod">
        <pc:chgData name="SCARFO' FERDINANDO" userId="8c117447-14fc-427b-954c-78e4c94da525" providerId="ADAL" clId="{80309537-12AB-4240-9D6F-78A64EE52B8C}" dt="2025-11-19T12:11:29.435" v="8256" actId="790"/>
        <pc:sldMkLst>
          <pc:docMk/>
          <pc:sldMk cId="1185636718" sldId="271"/>
        </pc:sldMkLst>
        <pc:spChg chg="add mod">
          <ac:chgData name="SCARFO' FERDINANDO" userId="8c117447-14fc-427b-954c-78e4c94da525" providerId="ADAL" clId="{80309537-12AB-4240-9D6F-78A64EE52B8C}" dt="2025-11-19T12:11:29.435" v="8256" actId="790"/>
          <ac:spMkLst>
            <pc:docMk/>
            <pc:sldMk cId="1185636718" sldId="271"/>
            <ac:spMk id="2" creationId="{9100FF3F-020A-EC7D-79A0-6594F9BD04F8}"/>
          </ac:spMkLst>
        </pc:spChg>
        <pc:spChg chg="add mod">
          <ac:chgData name="SCARFO' FERDINANDO" userId="8c117447-14fc-427b-954c-78e4c94da525" providerId="ADAL" clId="{80309537-12AB-4240-9D6F-78A64EE52B8C}" dt="2025-11-19T12:11:29.435" v="8256" actId="790"/>
          <ac:spMkLst>
            <pc:docMk/>
            <pc:sldMk cId="1185636718" sldId="271"/>
            <ac:spMk id="3" creationId="{F4F48339-158B-6DE4-F65C-8FE826B41363}"/>
          </ac:spMkLst>
        </pc:spChg>
        <pc:spChg chg="add mod">
          <ac:chgData name="SCARFO' FERDINANDO" userId="8c117447-14fc-427b-954c-78e4c94da525" providerId="ADAL" clId="{80309537-12AB-4240-9D6F-78A64EE52B8C}" dt="2025-11-19T12:11:29.435" v="8256" actId="790"/>
          <ac:spMkLst>
            <pc:docMk/>
            <pc:sldMk cId="1185636718" sldId="271"/>
            <ac:spMk id="5" creationId="{0C52DF5C-B048-0983-F5D6-AC22C859031D}"/>
          </ac:spMkLst>
        </pc:spChg>
        <pc:spChg chg="add mod">
          <ac:chgData name="SCARFO' FERDINANDO" userId="8c117447-14fc-427b-954c-78e4c94da525" providerId="ADAL" clId="{80309537-12AB-4240-9D6F-78A64EE52B8C}" dt="2025-11-19T12:11:29.435" v="8256" actId="790"/>
          <ac:spMkLst>
            <pc:docMk/>
            <pc:sldMk cId="1185636718" sldId="271"/>
            <ac:spMk id="6" creationId="{919FD108-6E98-50E6-C193-94862130CF23}"/>
          </ac:spMkLst>
        </pc:spChg>
        <pc:spChg chg="add mod">
          <ac:chgData name="SCARFO' FERDINANDO" userId="8c117447-14fc-427b-954c-78e4c94da525" providerId="ADAL" clId="{80309537-12AB-4240-9D6F-78A64EE52B8C}" dt="2025-11-19T12:11:29.435" v="8256" actId="790"/>
          <ac:spMkLst>
            <pc:docMk/>
            <pc:sldMk cId="1185636718" sldId="271"/>
            <ac:spMk id="7" creationId="{212D036F-0EC9-2714-551E-F240CE861639}"/>
          </ac:spMkLst>
        </pc:spChg>
      </pc:sldChg>
      <pc:sldChg chg="modSp mod">
        <pc:chgData name="SCARFO' FERDINANDO" userId="8c117447-14fc-427b-954c-78e4c94da525" providerId="ADAL" clId="{80309537-12AB-4240-9D6F-78A64EE52B8C}" dt="2025-11-19T13:41:50.860" v="8486" actId="1076"/>
        <pc:sldMkLst>
          <pc:docMk/>
          <pc:sldMk cId="4088696453" sldId="272"/>
        </pc:sldMkLst>
        <pc:spChg chg="mod">
          <ac:chgData name="SCARFO' FERDINANDO" userId="8c117447-14fc-427b-954c-78e4c94da525" providerId="ADAL" clId="{80309537-12AB-4240-9D6F-78A64EE52B8C}" dt="2025-11-19T12:11:29.435" v="8256" actId="790"/>
          <ac:spMkLst>
            <pc:docMk/>
            <pc:sldMk cId="4088696453" sldId="272"/>
            <ac:spMk id="2" creationId="{0D3DB6B5-8042-79A8-5EA5-936E3035F2BE}"/>
          </ac:spMkLst>
        </pc:spChg>
        <pc:spChg chg="mod">
          <ac:chgData name="SCARFO' FERDINANDO" userId="8c117447-14fc-427b-954c-78e4c94da525" providerId="ADAL" clId="{80309537-12AB-4240-9D6F-78A64EE52B8C}" dt="2025-11-19T13:41:50.860" v="8486" actId="1076"/>
          <ac:spMkLst>
            <pc:docMk/>
            <pc:sldMk cId="4088696453" sldId="272"/>
            <ac:spMk id="3" creationId="{ED37238E-1D32-2891-B293-79C88C20B36A}"/>
          </ac:spMkLst>
        </pc:spChg>
        <pc:spChg chg="mod">
          <ac:chgData name="SCARFO' FERDINANDO" userId="8c117447-14fc-427b-954c-78e4c94da525" providerId="ADAL" clId="{80309537-12AB-4240-9D6F-78A64EE52B8C}" dt="2025-11-19T13:41:39.809" v="8485" actId="14100"/>
          <ac:spMkLst>
            <pc:docMk/>
            <pc:sldMk cId="4088696453" sldId="272"/>
            <ac:spMk id="4" creationId="{4BF8D079-90D6-625E-CE5D-08237EC49D10}"/>
          </ac:spMkLst>
        </pc:spChg>
        <pc:spChg chg="mod">
          <ac:chgData name="SCARFO' FERDINANDO" userId="8c117447-14fc-427b-954c-78e4c94da525" providerId="ADAL" clId="{80309537-12AB-4240-9D6F-78A64EE52B8C}" dt="2025-11-19T12:11:29.435" v="8256" actId="790"/>
          <ac:spMkLst>
            <pc:docMk/>
            <pc:sldMk cId="4088696453" sldId="272"/>
            <ac:spMk id="5" creationId="{8B1AABE9-363C-E9F1-0AF9-3A394FEBD6BB}"/>
          </ac:spMkLst>
        </pc:spChg>
        <pc:spChg chg="mod">
          <ac:chgData name="SCARFO' FERDINANDO" userId="8c117447-14fc-427b-954c-78e4c94da525" providerId="ADAL" clId="{80309537-12AB-4240-9D6F-78A64EE52B8C}" dt="2025-11-19T12:11:29.435" v="8256" actId="790"/>
          <ac:spMkLst>
            <pc:docMk/>
            <pc:sldMk cId="4088696453" sldId="272"/>
            <ac:spMk id="6" creationId="{5E73AC65-8BDD-3E55-EEEA-DCE17C2BF9A1}"/>
          </ac:spMkLst>
        </pc:spChg>
      </pc:sldChg>
      <pc:sldChg chg="addSp modSp mod">
        <pc:chgData name="SCARFO' FERDINANDO" userId="8c117447-14fc-427b-954c-78e4c94da525" providerId="ADAL" clId="{80309537-12AB-4240-9D6F-78A64EE52B8C}" dt="2025-11-19T13:42:04.027" v="8487" actId="1076"/>
        <pc:sldMkLst>
          <pc:docMk/>
          <pc:sldMk cId="1246993991" sldId="273"/>
        </pc:sldMkLst>
        <pc:spChg chg="add mod">
          <ac:chgData name="SCARFO' FERDINANDO" userId="8c117447-14fc-427b-954c-78e4c94da525" providerId="ADAL" clId="{80309537-12AB-4240-9D6F-78A64EE52B8C}" dt="2025-11-19T12:11:29.435" v="8256" actId="790"/>
          <ac:spMkLst>
            <pc:docMk/>
            <pc:sldMk cId="1246993991" sldId="273"/>
            <ac:spMk id="2" creationId="{E0B4A139-F59E-41E4-75E9-04D59649008A}"/>
          </ac:spMkLst>
        </pc:spChg>
        <pc:spChg chg="mod">
          <ac:chgData name="SCARFO' FERDINANDO" userId="8c117447-14fc-427b-954c-78e4c94da525" providerId="ADAL" clId="{80309537-12AB-4240-9D6F-78A64EE52B8C}" dt="2025-11-19T13:42:04.027" v="8487" actId="1076"/>
          <ac:spMkLst>
            <pc:docMk/>
            <pc:sldMk cId="1246993991" sldId="273"/>
            <ac:spMk id="3" creationId="{950D9AF2-72F6-4BBD-F4C4-BE5D4D16BEAE}"/>
          </ac:spMkLst>
        </pc:spChg>
        <pc:spChg chg="add mod">
          <ac:chgData name="SCARFO' FERDINANDO" userId="8c117447-14fc-427b-954c-78e4c94da525" providerId="ADAL" clId="{80309537-12AB-4240-9D6F-78A64EE52B8C}" dt="2025-11-19T12:11:29.435" v="8256" actId="790"/>
          <ac:spMkLst>
            <pc:docMk/>
            <pc:sldMk cId="1246993991" sldId="273"/>
            <ac:spMk id="4" creationId="{68B36C0F-E099-E7A6-5CE2-8FA6E63A54A5}"/>
          </ac:spMkLst>
        </pc:spChg>
        <pc:spChg chg="add mod">
          <ac:chgData name="SCARFO' FERDINANDO" userId="8c117447-14fc-427b-954c-78e4c94da525" providerId="ADAL" clId="{80309537-12AB-4240-9D6F-78A64EE52B8C}" dt="2025-11-19T12:11:29.435" v="8256" actId="790"/>
          <ac:spMkLst>
            <pc:docMk/>
            <pc:sldMk cId="1246993991" sldId="273"/>
            <ac:spMk id="5" creationId="{B65808B9-44F8-CBE0-0C06-EE1B8B94582B}"/>
          </ac:spMkLst>
        </pc:spChg>
      </pc:sldChg>
      <pc:sldChg chg="modSp mod">
        <pc:chgData name="SCARFO' FERDINANDO" userId="8c117447-14fc-427b-954c-78e4c94da525" providerId="ADAL" clId="{80309537-12AB-4240-9D6F-78A64EE52B8C}" dt="2025-11-19T12:11:29.435" v="8256" actId="790"/>
        <pc:sldMkLst>
          <pc:docMk/>
          <pc:sldMk cId="2930984414" sldId="274"/>
        </pc:sldMkLst>
        <pc:spChg chg="mod">
          <ac:chgData name="SCARFO' FERDINANDO" userId="8c117447-14fc-427b-954c-78e4c94da525" providerId="ADAL" clId="{80309537-12AB-4240-9D6F-78A64EE52B8C}" dt="2025-11-19T12:11:29.435" v="8256" actId="790"/>
          <ac:spMkLst>
            <pc:docMk/>
            <pc:sldMk cId="2930984414" sldId="274"/>
            <ac:spMk id="2" creationId="{0289E7FD-744D-DF29-D058-161A08DA839B}"/>
          </ac:spMkLst>
        </pc:spChg>
        <pc:spChg chg="mod">
          <ac:chgData name="SCARFO' FERDINANDO" userId="8c117447-14fc-427b-954c-78e4c94da525" providerId="ADAL" clId="{80309537-12AB-4240-9D6F-78A64EE52B8C}" dt="2025-11-19T12:11:29.435" v="8256" actId="790"/>
          <ac:spMkLst>
            <pc:docMk/>
            <pc:sldMk cId="2930984414" sldId="274"/>
            <ac:spMk id="3" creationId="{DAC4F7D3-1D7A-236F-285B-E2ADB724D95F}"/>
          </ac:spMkLst>
        </pc:spChg>
        <pc:spChg chg="mod">
          <ac:chgData name="SCARFO' FERDINANDO" userId="8c117447-14fc-427b-954c-78e4c94da525" providerId="ADAL" clId="{80309537-12AB-4240-9D6F-78A64EE52B8C}" dt="2025-11-19T12:11:29.435" v="8256" actId="790"/>
          <ac:spMkLst>
            <pc:docMk/>
            <pc:sldMk cId="2930984414" sldId="274"/>
            <ac:spMk id="4" creationId="{B2D7039E-1FAB-2D98-DAB2-F3FDE96CE4A7}"/>
          </ac:spMkLst>
        </pc:spChg>
        <pc:spChg chg="mod">
          <ac:chgData name="SCARFO' FERDINANDO" userId="8c117447-14fc-427b-954c-78e4c94da525" providerId="ADAL" clId="{80309537-12AB-4240-9D6F-78A64EE52B8C}" dt="2025-11-19T12:11:29.435" v="8256" actId="790"/>
          <ac:spMkLst>
            <pc:docMk/>
            <pc:sldMk cId="2930984414" sldId="274"/>
            <ac:spMk id="5" creationId="{03076EE2-7F13-89AA-C5EB-217FC7B38DCE}"/>
          </ac:spMkLst>
        </pc:spChg>
      </pc:sldChg>
      <pc:sldChg chg="modSp mod">
        <pc:chgData name="SCARFO' FERDINANDO" userId="8c117447-14fc-427b-954c-78e4c94da525" providerId="ADAL" clId="{80309537-12AB-4240-9D6F-78A64EE52B8C}" dt="2025-11-19T14:30:44.946" v="8836" actId="6549"/>
        <pc:sldMkLst>
          <pc:docMk/>
          <pc:sldMk cId="2044993234" sldId="275"/>
        </pc:sldMkLst>
        <pc:spChg chg="mod">
          <ac:chgData name="SCARFO' FERDINANDO" userId="8c117447-14fc-427b-954c-78e4c94da525" providerId="ADAL" clId="{80309537-12AB-4240-9D6F-78A64EE52B8C}" dt="2025-11-19T12:11:29.435" v="8256" actId="790"/>
          <ac:spMkLst>
            <pc:docMk/>
            <pc:sldMk cId="2044993234" sldId="275"/>
            <ac:spMk id="2" creationId="{307E2280-7233-2F3B-FFD7-10955B1B9707}"/>
          </ac:spMkLst>
        </pc:spChg>
        <pc:spChg chg="mod">
          <ac:chgData name="SCARFO' FERDINANDO" userId="8c117447-14fc-427b-954c-78e4c94da525" providerId="ADAL" clId="{80309537-12AB-4240-9D6F-78A64EE52B8C}" dt="2025-11-19T14:30:44.946" v="8836" actId="6549"/>
          <ac:spMkLst>
            <pc:docMk/>
            <pc:sldMk cId="2044993234" sldId="275"/>
            <ac:spMk id="3" creationId="{E02B7FDD-8D94-0BF2-FF4D-8717C4DD7D62}"/>
          </ac:spMkLst>
        </pc:spChg>
        <pc:spChg chg="mod">
          <ac:chgData name="SCARFO' FERDINANDO" userId="8c117447-14fc-427b-954c-78e4c94da525" providerId="ADAL" clId="{80309537-12AB-4240-9D6F-78A64EE52B8C}" dt="2025-11-19T12:11:29.435" v="8256" actId="790"/>
          <ac:spMkLst>
            <pc:docMk/>
            <pc:sldMk cId="2044993234" sldId="275"/>
            <ac:spMk id="4" creationId="{52F3503D-4436-A33C-D470-E2FD4A976412}"/>
          </ac:spMkLst>
        </pc:spChg>
        <pc:spChg chg="mod">
          <ac:chgData name="SCARFO' FERDINANDO" userId="8c117447-14fc-427b-954c-78e4c94da525" providerId="ADAL" clId="{80309537-12AB-4240-9D6F-78A64EE52B8C}" dt="2025-11-19T12:11:29.435" v="8256" actId="790"/>
          <ac:spMkLst>
            <pc:docMk/>
            <pc:sldMk cId="2044993234" sldId="275"/>
            <ac:spMk id="5" creationId="{3AE44396-5EBD-222D-672A-DCE2FF049F56}"/>
          </ac:spMkLst>
        </pc:spChg>
      </pc:sldChg>
      <pc:sldChg chg="modSp mod">
        <pc:chgData name="SCARFO' FERDINANDO" userId="8c117447-14fc-427b-954c-78e4c94da525" providerId="ADAL" clId="{80309537-12AB-4240-9D6F-78A64EE52B8C}" dt="2025-11-19T14:31:13.142" v="8868" actId="20577"/>
        <pc:sldMkLst>
          <pc:docMk/>
          <pc:sldMk cId="1363460548" sldId="276"/>
        </pc:sldMkLst>
        <pc:spChg chg="mod">
          <ac:chgData name="SCARFO' FERDINANDO" userId="8c117447-14fc-427b-954c-78e4c94da525" providerId="ADAL" clId="{80309537-12AB-4240-9D6F-78A64EE52B8C}" dt="2025-11-19T12:11:29.435" v="8256" actId="790"/>
          <ac:spMkLst>
            <pc:docMk/>
            <pc:sldMk cId="1363460548" sldId="276"/>
            <ac:spMk id="2" creationId="{E6ABA95A-1D8A-394E-2D4B-8C43D3928CF2}"/>
          </ac:spMkLst>
        </pc:spChg>
        <pc:spChg chg="mod">
          <ac:chgData name="SCARFO' FERDINANDO" userId="8c117447-14fc-427b-954c-78e4c94da525" providerId="ADAL" clId="{80309537-12AB-4240-9D6F-78A64EE52B8C}" dt="2025-11-19T12:11:29.435" v="8256" actId="790"/>
          <ac:spMkLst>
            <pc:docMk/>
            <pc:sldMk cId="1363460548" sldId="276"/>
            <ac:spMk id="3" creationId="{DD2FA032-499D-A80D-E468-59BE631B4BA9}"/>
          </ac:spMkLst>
        </pc:spChg>
        <pc:spChg chg="mod">
          <ac:chgData name="SCARFO' FERDINANDO" userId="8c117447-14fc-427b-954c-78e4c94da525" providerId="ADAL" clId="{80309537-12AB-4240-9D6F-78A64EE52B8C}" dt="2025-11-19T12:11:29.435" v="8256" actId="790"/>
          <ac:spMkLst>
            <pc:docMk/>
            <pc:sldMk cId="1363460548" sldId="276"/>
            <ac:spMk id="4" creationId="{ED0BD38A-2454-2A11-0056-1AB9296D9A8A}"/>
          </ac:spMkLst>
        </pc:spChg>
        <pc:spChg chg="mod">
          <ac:chgData name="SCARFO' FERDINANDO" userId="8c117447-14fc-427b-954c-78e4c94da525" providerId="ADAL" clId="{80309537-12AB-4240-9D6F-78A64EE52B8C}" dt="2025-11-19T14:31:13.142" v="8868" actId="20577"/>
          <ac:spMkLst>
            <pc:docMk/>
            <pc:sldMk cId="1363460548" sldId="276"/>
            <ac:spMk id="5" creationId="{A1FBBD39-1352-5EC6-A0A6-A266BDDCFA5B}"/>
          </ac:spMkLst>
        </pc:spChg>
      </pc:sldChg>
      <pc:sldChg chg="addSp delSp modSp mod">
        <pc:chgData name="SCARFO' FERDINANDO" userId="8c117447-14fc-427b-954c-78e4c94da525" providerId="ADAL" clId="{80309537-12AB-4240-9D6F-78A64EE52B8C}" dt="2025-11-19T14:32:26.367" v="8870" actId="20577"/>
        <pc:sldMkLst>
          <pc:docMk/>
          <pc:sldMk cId="1061550817" sldId="277"/>
        </pc:sldMkLst>
        <pc:spChg chg="add mod">
          <ac:chgData name="SCARFO' FERDINANDO" userId="8c117447-14fc-427b-954c-78e4c94da525" providerId="ADAL" clId="{80309537-12AB-4240-9D6F-78A64EE52B8C}" dt="2025-11-19T12:11:29.435" v="8256" actId="790"/>
          <ac:spMkLst>
            <pc:docMk/>
            <pc:sldMk cId="1061550817" sldId="277"/>
            <ac:spMk id="2" creationId="{42901C51-556D-9AAB-2B51-5B1F14EA9F3D}"/>
          </ac:spMkLst>
        </pc:spChg>
        <pc:spChg chg="mod">
          <ac:chgData name="SCARFO' FERDINANDO" userId="8c117447-14fc-427b-954c-78e4c94da525" providerId="ADAL" clId="{80309537-12AB-4240-9D6F-78A64EE52B8C}" dt="2025-11-19T12:11:29.435" v="8256" actId="790"/>
          <ac:spMkLst>
            <pc:docMk/>
            <pc:sldMk cId="1061550817" sldId="277"/>
            <ac:spMk id="3" creationId="{9AE7FD7F-27A5-6F4B-656D-D2D0F839FD4E}"/>
          </ac:spMkLst>
        </pc:spChg>
        <pc:spChg chg="mod">
          <ac:chgData name="SCARFO' FERDINANDO" userId="8c117447-14fc-427b-954c-78e4c94da525" providerId="ADAL" clId="{80309537-12AB-4240-9D6F-78A64EE52B8C}" dt="2025-11-19T12:11:29.435" v="8256" actId="790"/>
          <ac:spMkLst>
            <pc:docMk/>
            <pc:sldMk cId="1061550817" sldId="277"/>
            <ac:spMk id="4" creationId="{AF39D853-D0B4-A176-8524-A0D2EC95E570}"/>
          </ac:spMkLst>
        </pc:spChg>
        <pc:spChg chg="mod">
          <ac:chgData name="SCARFO' FERDINANDO" userId="8c117447-14fc-427b-954c-78e4c94da525" providerId="ADAL" clId="{80309537-12AB-4240-9D6F-78A64EE52B8C}" dt="2025-11-19T14:32:26.367" v="8870" actId="20577"/>
          <ac:spMkLst>
            <pc:docMk/>
            <pc:sldMk cId="1061550817" sldId="277"/>
            <ac:spMk id="5" creationId="{31DF3699-BD9D-9E36-AB34-38FCA5097097}"/>
          </ac:spMkLst>
        </pc:spChg>
      </pc:sldChg>
      <pc:sldChg chg="modSp mod">
        <pc:chgData name="SCARFO' FERDINANDO" userId="8c117447-14fc-427b-954c-78e4c94da525" providerId="ADAL" clId="{80309537-12AB-4240-9D6F-78A64EE52B8C}" dt="2025-11-19T12:11:29.435" v="8256" actId="790"/>
        <pc:sldMkLst>
          <pc:docMk/>
          <pc:sldMk cId="372848709" sldId="278"/>
        </pc:sldMkLst>
        <pc:spChg chg="mod">
          <ac:chgData name="SCARFO' FERDINANDO" userId="8c117447-14fc-427b-954c-78e4c94da525" providerId="ADAL" clId="{80309537-12AB-4240-9D6F-78A64EE52B8C}" dt="2025-11-19T12:11:29.435" v="8256" actId="790"/>
          <ac:spMkLst>
            <pc:docMk/>
            <pc:sldMk cId="372848709" sldId="278"/>
            <ac:spMk id="3" creationId="{BBEC9DC3-2243-3906-FCB1-79180EF5AC3E}"/>
          </ac:spMkLst>
        </pc:spChg>
        <pc:spChg chg="mod">
          <ac:chgData name="SCARFO' FERDINANDO" userId="8c117447-14fc-427b-954c-78e4c94da525" providerId="ADAL" clId="{80309537-12AB-4240-9D6F-78A64EE52B8C}" dt="2025-11-19T12:11:29.435" v="8256" actId="790"/>
          <ac:spMkLst>
            <pc:docMk/>
            <pc:sldMk cId="372848709" sldId="278"/>
            <ac:spMk id="4" creationId="{44C1F430-7716-E103-5A07-A002E9E1DD1C}"/>
          </ac:spMkLst>
        </pc:spChg>
        <pc:spChg chg="mod">
          <ac:chgData name="SCARFO' FERDINANDO" userId="8c117447-14fc-427b-954c-78e4c94da525" providerId="ADAL" clId="{80309537-12AB-4240-9D6F-78A64EE52B8C}" dt="2025-11-19T12:11:29.435" v="8256" actId="790"/>
          <ac:spMkLst>
            <pc:docMk/>
            <pc:sldMk cId="372848709" sldId="278"/>
            <ac:spMk id="5" creationId="{DDE82CEA-463C-F8B3-4FE0-03B4A5753788}"/>
          </ac:spMkLst>
        </pc:spChg>
        <pc:spChg chg="mod">
          <ac:chgData name="SCARFO' FERDINANDO" userId="8c117447-14fc-427b-954c-78e4c94da525" providerId="ADAL" clId="{80309537-12AB-4240-9D6F-78A64EE52B8C}" dt="2025-11-19T12:11:29.435" v="8256" actId="790"/>
          <ac:spMkLst>
            <pc:docMk/>
            <pc:sldMk cId="372848709" sldId="278"/>
            <ac:spMk id="7" creationId="{0591ED09-668E-519F-FDD4-D9B5AC7B3D65}"/>
          </ac:spMkLst>
        </pc:spChg>
      </pc:sldChg>
      <pc:sldChg chg="addSp delSp modSp mod">
        <pc:chgData name="SCARFO' FERDINANDO" userId="8c117447-14fc-427b-954c-78e4c94da525" providerId="ADAL" clId="{80309537-12AB-4240-9D6F-78A64EE52B8C}" dt="2025-11-19T14:43:29.458" v="8940" actId="14100"/>
        <pc:sldMkLst>
          <pc:docMk/>
          <pc:sldMk cId="1237397957" sldId="279"/>
        </pc:sldMkLst>
        <pc:spChg chg="mod">
          <ac:chgData name="SCARFO' FERDINANDO" userId="8c117447-14fc-427b-954c-78e4c94da525" providerId="ADAL" clId="{80309537-12AB-4240-9D6F-78A64EE52B8C}" dt="2025-11-19T12:11:29.435" v="8256" actId="790"/>
          <ac:spMkLst>
            <pc:docMk/>
            <pc:sldMk cId="1237397957" sldId="279"/>
            <ac:spMk id="2" creationId="{1B5DECDB-D4C5-5862-9543-80C6C414A8E2}"/>
          </ac:spMkLst>
        </pc:spChg>
        <pc:spChg chg="mod">
          <ac:chgData name="SCARFO' FERDINANDO" userId="8c117447-14fc-427b-954c-78e4c94da525" providerId="ADAL" clId="{80309537-12AB-4240-9D6F-78A64EE52B8C}" dt="2025-11-19T14:29:39.047" v="8834" actId="1076"/>
          <ac:spMkLst>
            <pc:docMk/>
            <pc:sldMk cId="1237397957" sldId="279"/>
            <ac:spMk id="3" creationId="{0BFDC86D-C2CA-D9A2-471A-EF910CC83247}"/>
          </ac:spMkLst>
        </pc:spChg>
        <pc:spChg chg="mod">
          <ac:chgData name="SCARFO' FERDINANDO" userId="8c117447-14fc-427b-954c-78e4c94da525" providerId="ADAL" clId="{80309537-12AB-4240-9D6F-78A64EE52B8C}" dt="2025-11-19T12:11:29.435" v="8256" actId="790"/>
          <ac:spMkLst>
            <pc:docMk/>
            <pc:sldMk cId="1237397957" sldId="279"/>
            <ac:spMk id="4" creationId="{541E68C0-91AE-D523-06B5-3301E2E9E161}"/>
          </ac:spMkLst>
        </pc:spChg>
        <pc:spChg chg="mod">
          <ac:chgData name="SCARFO' FERDINANDO" userId="8c117447-14fc-427b-954c-78e4c94da525" providerId="ADAL" clId="{80309537-12AB-4240-9D6F-78A64EE52B8C}" dt="2025-11-19T13:42:25.905" v="8489" actId="1076"/>
          <ac:spMkLst>
            <pc:docMk/>
            <pc:sldMk cId="1237397957" sldId="279"/>
            <ac:spMk id="5" creationId="{80888078-55FA-3D4B-5752-D70779F3D31E}"/>
          </ac:spMkLst>
        </pc:spChg>
        <pc:spChg chg="add del mod">
          <ac:chgData name="SCARFO' FERDINANDO" userId="8c117447-14fc-427b-954c-78e4c94da525" providerId="ADAL" clId="{80309537-12AB-4240-9D6F-78A64EE52B8C}" dt="2025-11-19T14:26:25.688" v="8804" actId="478"/>
          <ac:spMkLst>
            <pc:docMk/>
            <pc:sldMk cId="1237397957" sldId="279"/>
            <ac:spMk id="8" creationId="{095627CC-CE7F-8E15-A363-34FC0D63DCF4}"/>
          </ac:spMkLst>
        </pc:spChg>
        <pc:picChg chg="add del mod">
          <ac:chgData name="SCARFO' FERDINANDO" userId="8c117447-14fc-427b-954c-78e4c94da525" providerId="ADAL" clId="{80309537-12AB-4240-9D6F-78A64EE52B8C}" dt="2025-11-19T14:39:50.372" v="8895" actId="478"/>
          <ac:picMkLst>
            <pc:docMk/>
            <pc:sldMk cId="1237397957" sldId="279"/>
            <ac:picMk id="7" creationId="{DEC34876-7DCB-D833-C8D1-14495F81A39F}"/>
          </ac:picMkLst>
        </pc:picChg>
        <pc:picChg chg="add mod">
          <ac:chgData name="SCARFO' FERDINANDO" userId="8c117447-14fc-427b-954c-78e4c94da525" providerId="ADAL" clId="{80309537-12AB-4240-9D6F-78A64EE52B8C}" dt="2025-11-19T14:43:29.458" v="8940" actId="14100"/>
          <ac:picMkLst>
            <pc:docMk/>
            <pc:sldMk cId="1237397957" sldId="279"/>
            <ac:picMk id="10" creationId="{5B402BFA-4ED9-B15E-1221-F5CF805BBAEC}"/>
          </ac:picMkLst>
        </pc:picChg>
      </pc:sldChg>
      <pc:sldChg chg="modSp mod">
        <pc:chgData name="SCARFO' FERDINANDO" userId="8c117447-14fc-427b-954c-78e4c94da525" providerId="ADAL" clId="{80309537-12AB-4240-9D6F-78A64EE52B8C}" dt="2025-11-15T19:03:53.926" v="3799" actId="790"/>
        <pc:sldMkLst>
          <pc:docMk/>
          <pc:sldMk cId="153755895" sldId="280"/>
        </pc:sldMkLst>
      </pc:sldChg>
      <pc:sldChg chg="addSp delSp modSp new del mod setBg setClrOvrMap delDesignElem">
        <pc:chgData name="SCARFO' FERDINANDO" userId="8c117447-14fc-427b-954c-78e4c94da525" providerId="ADAL" clId="{80309537-12AB-4240-9D6F-78A64EE52B8C}" dt="2025-11-15T18:35:27.813" v="3727" actId="2696"/>
        <pc:sldMkLst>
          <pc:docMk/>
          <pc:sldMk cId="792167764" sldId="281"/>
        </pc:sldMkLst>
      </pc:sldChg>
      <pc:sldChg chg="addSp delSp modSp new del mod ord setBg">
        <pc:chgData name="SCARFO' FERDINANDO" userId="8c117447-14fc-427b-954c-78e4c94da525" providerId="ADAL" clId="{80309537-12AB-4240-9D6F-78A64EE52B8C}" dt="2025-11-15T18:53:53.169" v="3797" actId="2696"/>
        <pc:sldMkLst>
          <pc:docMk/>
          <pc:sldMk cId="4265699639" sldId="281"/>
        </pc:sldMkLst>
      </pc:sldChg>
      <pc:sldChg chg="addSp delSp modSp new mod ord setBg setClrOvrMap">
        <pc:chgData name="SCARFO' FERDINANDO" userId="8c117447-14fc-427b-954c-78e4c94da525" providerId="ADAL" clId="{80309537-12AB-4240-9D6F-78A64EE52B8C}" dt="2025-11-19T12:11:29.435" v="8256" actId="790"/>
        <pc:sldMkLst>
          <pc:docMk/>
          <pc:sldMk cId="3663293798" sldId="282"/>
        </pc:sldMkLst>
        <pc:spChg chg="add mod">
          <ac:chgData name="SCARFO' FERDINANDO" userId="8c117447-14fc-427b-954c-78e4c94da525" providerId="ADAL" clId="{80309537-12AB-4240-9D6F-78A64EE52B8C}" dt="2025-11-19T12:11:29.435" v="8256" actId="790"/>
          <ac:spMkLst>
            <pc:docMk/>
            <pc:sldMk cId="3663293798" sldId="282"/>
            <ac:spMk id="2" creationId="{4AC985C7-C926-D111-0DC4-1CE14DFEC570}"/>
          </ac:spMkLst>
        </pc:spChg>
        <pc:spChg chg="add mod">
          <ac:chgData name="SCARFO' FERDINANDO" userId="8c117447-14fc-427b-954c-78e4c94da525" providerId="ADAL" clId="{80309537-12AB-4240-9D6F-78A64EE52B8C}" dt="2025-11-19T12:11:29.435" v="8256" actId="790"/>
          <ac:spMkLst>
            <pc:docMk/>
            <pc:sldMk cId="3663293798" sldId="282"/>
            <ac:spMk id="3" creationId="{21A235F2-9BBB-AF02-16AE-D75A19997E71}"/>
          </ac:spMkLst>
        </pc:spChg>
        <pc:spChg chg="add mod">
          <ac:chgData name="SCARFO' FERDINANDO" userId="8c117447-14fc-427b-954c-78e4c94da525" providerId="ADAL" clId="{80309537-12AB-4240-9D6F-78A64EE52B8C}" dt="2025-11-19T12:11:29.435" v="8256" actId="790"/>
          <ac:spMkLst>
            <pc:docMk/>
            <pc:sldMk cId="3663293798" sldId="282"/>
            <ac:spMk id="4" creationId="{07A89E8A-93CD-5EA8-3035-DBF1D7E0D7ED}"/>
          </ac:spMkLst>
        </pc:spChg>
        <pc:spChg chg="add mod ord">
          <ac:chgData name="SCARFO' FERDINANDO" userId="8c117447-14fc-427b-954c-78e4c94da525" providerId="ADAL" clId="{80309537-12AB-4240-9D6F-78A64EE52B8C}" dt="2025-11-19T12:11:29.435" v="8256" actId="790"/>
          <ac:spMkLst>
            <pc:docMk/>
            <pc:sldMk cId="3663293798" sldId="282"/>
            <ac:spMk id="6" creationId="{D28F8960-64DB-1739-0DB5-6F4947BCC512}"/>
          </ac:spMkLst>
        </pc:spChg>
        <pc:spChg chg="add mod">
          <ac:chgData name="SCARFO' FERDINANDO" userId="8c117447-14fc-427b-954c-78e4c94da525" providerId="ADAL" clId="{80309537-12AB-4240-9D6F-78A64EE52B8C}" dt="2025-11-19T12:11:29.435" v="8256" actId="790"/>
          <ac:spMkLst>
            <pc:docMk/>
            <pc:sldMk cId="3663293798" sldId="282"/>
            <ac:spMk id="38" creationId="{133F8CB7-795C-4272-9073-64D8CF97F220}"/>
          </ac:spMkLst>
        </pc:spChg>
        <pc:spChg chg="add mod">
          <ac:chgData name="SCARFO' FERDINANDO" userId="8c117447-14fc-427b-954c-78e4c94da525" providerId="ADAL" clId="{80309537-12AB-4240-9D6F-78A64EE52B8C}" dt="2025-11-19T12:11:29.435" v="8256" actId="790"/>
          <ac:spMkLst>
            <pc:docMk/>
            <pc:sldMk cId="3663293798" sldId="282"/>
            <ac:spMk id="39" creationId="{B7743172-17A8-4FA4-8434-B813E03B7665}"/>
          </ac:spMkLst>
        </pc:spChg>
        <pc:spChg chg="add mod">
          <ac:chgData name="SCARFO' FERDINANDO" userId="8c117447-14fc-427b-954c-78e4c94da525" providerId="ADAL" clId="{80309537-12AB-4240-9D6F-78A64EE52B8C}" dt="2025-11-19T12:11:29.435" v="8256" actId="790"/>
          <ac:spMkLst>
            <pc:docMk/>
            <pc:sldMk cId="3663293798" sldId="282"/>
            <ac:spMk id="40" creationId="{4CE1233C-FD2F-489E-BFDE-086F5FED6491}"/>
          </ac:spMkLst>
        </pc:spChg>
        <pc:picChg chg="add mod ord">
          <ac:chgData name="SCARFO' FERDINANDO" userId="8c117447-14fc-427b-954c-78e4c94da525" providerId="ADAL" clId="{80309537-12AB-4240-9D6F-78A64EE52B8C}" dt="2025-11-16T07:48:15.180" v="5048" actId="14100"/>
          <ac:picMkLst>
            <pc:docMk/>
            <pc:sldMk cId="3663293798" sldId="282"/>
            <ac:picMk id="7" creationId="{F30507BD-E178-9722-D4AE-12FBF704A198}"/>
          </ac:picMkLst>
        </pc:picChg>
      </pc:sldChg>
      <pc:sldChg chg="addSp delSp modSp new mod">
        <pc:chgData name="SCARFO' FERDINANDO" userId="8c117447-14fc-427b-954c-78e4c94da525" providerId="ADAL" clId="{80309537-12AB-4240-9D6F-78A64EE52B8C}" dt="2025-11-19T12:11:29.435" v="8256" actId="790"/>
        <pc:sldMkLst>
          <pc:docMk/>
          <pc:sldMk cId="127489505" sldId="283"/>
        </pc:sldMkLst>
        <pc:spChg chg="add mod">
          <ac:chgData name="SCARFO' FERDINANDO" userId="8c117447-14fc-427b-954c-78e4c94da525" providerId="ADAL" clId="{80309537-12AB-4240-9D6F-78A64EE52B8C}" dt="2025-11-19T12:11:29.435" v="8256" actId="790"/>
          <ac:spMkLst>
            <pc:docMk/>
            <pc:sldMk cId="127489505" sldId="283"/>
            <ac:spMk id="2" creationId="{A8F38C7C-6DDD-4ED6-17BE-FA2198F7315B}"/>
          </ac:spMkLst>
        </pc:spChg>
        <pc:spChg chg="add mod">
          <ac:chgData name="SCARFO' FERDINANDO" userId="8c117447-14fc-427b-954c-78e4c94da525" providerId="ADAL" clId="{80309537-12AB-4240-9D6F-78A64EE52B8C}" dt="2025-11-19T12:11:29.435" v="8256" actId="790"/>
          <ac:spMkLst>
            <pc:docMk/>
            <pc:sldMk cId="127489505" sldId="283"/>
            <ac:spMk id="3" creationId="{6D6A2BAB-3438-7411-CA8D-5B9F91D43139}"/>
          </ac:spMkLst>
        </pc:spChg>
        <pc:spChg chg="add mod">
          <ac:chgData name="SCARFO' FERDINANDO" userId="8c117447-14fc-427b-954c-78e4c94da525" providerId="ADAL" clId="{80309537-12AB-4240-9D6F-78A64EE52B8C}" dt="2025-11-19T12:11:29.435" v="8256" actId="790"/>
          <ac:spMkLst>
            <pc:docMk/>
            <pc:sldMk cId="127489505" sldId="283"/>
            <ac:spMk id="4" creationId="{056045EB-B0F2-428C-00D0-ADA7791247B5}"/>
          </ac:spMkLst>
        </pc:spChg>
        <pc:spChg chg="add mod">
          <ac:chgData name="SCARFO' FERDINANDO" userId="8c117447-14fc-427b-954c-78e4c94da525" providerId="ADAL" clId="{80309537-12AB-4240-9D6F-78A64EE52B8C}" dt="2025-11-19T12:11:29.435" v="8256" actId="790"/>
          <ac:spMkLst>
            <pc:docMk/>
            <pc:sldMk cId="127489505" sldId="283"/>
            <ac:spMk id="5" creationId="{0BF1E7AC-B126-D01E-6A3F-A033F5BD814A}"/>
          </ac:spMkLst>
        </pc:spChg>
        <pc:spChg chg="add mod">
          <ac:chgData name="SCARFO' FERDINANDO" userId="8c117447-14fc-427b-954c-78e4c94da525" providerId="ADAL" clId="{80309537-12AB-4240-9D6F-78A64EE52B8C}" dt="2025-11-19T12:11:29.435" v="8256" actId="790"/>
          <ac:spMkLst>
            <pc:docMk/>
            <pc:sldMk cId="127489505" sldId="283"/>
            <ac:spMk id="7" creationId="{7465DA01-4D31-50AA-D04B-72E3FDF84965}"/>
          </ac:spMkLst>
        </pc:spChg>
        <pc:graphicFrameChg chg="add mod modGraphic">
          <ac:chgData name="SCARFO' FERDINANDO" userId="8c117447-14fc-427b-954c-78e4c94da525" providerId="ADAL" clId="{80309537-12AB-4240-9D6F-78A64EE52B8C}" dt="2025-11-19T12:11:29.435" v="8256" actId="790"/>
          <ac:graphicFrameMkLst>
            <pc:docMk/>
            <pc:sldMk cId="127489505" sldId="283"/>
            <ac:graphicFrameMk id="10" creationId="{8301C698-5F9B-4536-0EB7-81417CD33286}"/>
          </ac:graphicFrameMkLst>
        </pc:graphicFrameChg>
        <pc:graphicFrameChg chg="add mod modGraphic">
          <ac:chgData name="SCARFO' FERDINANDO" userId="8c117447-14fc-427b-954c-78e4c94da525" providerId="ADAL" clId="{80309537-12AB-4240-9D6F-78A64EE52B8C}" dt="2025-11-19T12:11:29.435" v="8256" actId="790"/>
          <ac:graphicFrameMkLst>
            <pc:docMk/>
            <pc:sldMk cId="127489505" sldId="283"/>
            <ac:graphicFrameMk id="11" creationId="{AB27764F-53E2-6A25-CC90-31554C5D9D42}"/>
          </ac:graphicFrameMkLst>
        </pc:graphicFrameChg>
        <pc:graphicFrameChg chg="add mod modGraphic">
          <ac:chgData name="SCARFO' FERDINANDO" userId="8c117447-14fc-427b-954c-78e4c94da525" providerId="ADAL" clId="{80309537-12AB-4240-9D6F-78A64EE52B8C}" dt="2025-11-19T12:11:29.435" v="8256" actId="790"/>
          <ac:graphicFrameMkLst>
            <pc:docMk/>
            <pc:sldMk cId="127489505" sldId="283"/>
            <ac:graphicFrameMk id="12" creationId="{63BD5F34-C9DE-1F12-8185-10975654D1C8}"/>
          </ac:graphicFrameMkLst>
        </pc:graphicFrameChg>
      </pc:sldChg>
      <pc:sldChg chg="addSp delSp modSp new mod">
        <pc:chgData name="SCARFO' FERDINANDO" userId="8c117447-14fc-427b-954c-78e4c94da525" providerId="ADAL" clId="{80309537-12AB-4240-9D6F-78A64EE52B8C}" dt="2025-11-19T20:26:14.036" v="8979" actId="6549"/>
        <pc:sldMkLst>
          <pc:docMk/>
          <pc:sldMk cId="1760939849" sldId="284"/>
        </pc:sldMkLst>
        <pc:spChg chg="add mod">
          <ac:chgData name="SCARFO' FERDINANDO" userId="8c117447-14fc-427b-954c-78e4c94da525" providerId="ADAL" clId="{80309537-12AB-4240-9D6F-78A64EE52B8C}" dt="2025-11-19T12:11:29.435" v="8256" actId="790"/>
          <ac:spMkLst>
            <pc:docMk/>
            <pc:sldMk cId="1760939849" sldId="284"/>
            <ac:spMk id="2" creationId="{EA60D8B1-1552-A082-E003-D8529AE8560D}"/>
          </ac:spMkLst>
        </pc:spChg>
        <pc:spChg chg="add mod">
          <ac:chgData name="SCARFO' FERDINANDO" userId="8c117447-14fc-427b-954c-78e4c94da525" providerId="ADAL" clId="{80309537-12AB-4240-9D6F-78A64EE52B8C}" dt="2025-11-19T12:11:29.435" v="8256" actId="790"/>
          <ac:spMkLst>
            <pc:docMk/>
            <pc:sldMk cId="1760939849" sldId="284"/>
            <ac:spMk id="3" creationId="{721BF1AC-9455-FC6C-F16A-DB2DDABED37C}"/>
          </ac:spMkLst>
        </pc:spChg>
        <pc:spChg chg="add mod">
          <ac:chgData name="SCARFO' FERDINANDO" userId="8c117447-14fc-427b-954c-78e4c94da525" providerId="ADAL" clId="{80309537-12AB-4240-9D6F-78A64EE52B8C}" dt="2025-11-19T12:11:29.435" v="8256" actId="790"/>
          <ac:spMkLst>
            <pc:docMk/>
            <pc:sldMk cId="1760939849" sldId="284"/>
            <ac:spMk id="4" creationId="{C93A4B4B-47AE-9186-9D4E-1BA119C257E0}"/>
          </ac:spMkLst>
        </pc:spChg>
        <pc:spChg chg="add mod">
          <ac:chgData name="SCARFO' FERDINANDO" userId="8c117447-14fc-427b-954c-78e4c94da525" providerId="ADAL" clId="{80309537-12AB-4240-9D6F-78A64EE52B8C}" dt="2025-11-19T12:11:29.435" v="8256" actId="790"/>
          <ac:spMkLst>
            <pc:docMk/>
            <pc:sldMk cId="1760939849" sldId="284"/>
            <ac:spMk id="5" creationId="{8226829A-C7CF-4786-760E-847E4290BD4D}"/>
          </ac:spMkLst>
        </pc:spChg>
        <pc:spChg chg="add mod">
          <ac:chgData name="SCARFO' FERDINANDO" userId="8c117447-14fc-427b-954c-78e4c94da525" providerId="ADAL" clId="{80309537-12AB-4240-9D6F-78A64EE52B8C}" dt="2025-11-19T20:26:14.036" v="8979" actId="6549"/>
          <ac:spMkLst>
            <pc:docMk/>
            <pc:sldMk cId="1760939849" sldId="284"/>
            <ac:spMk id="10" creationId="{C67C65C5-5E6D-7EC1-1A4B-C0FB7491AF03}"/>
          </ac:spMkLst>
        </pc:spChg>
      </pc:sldChg>
      <pc:sldChg chg="modSp mod">
        <pc:chgData name="SCARFO' FERDINANDO" userId="8c117447-14fc-427b-954c-78e4c94da525" providerId="ADAL" clId="{80309537-12AB-4240-9D6F-78A64EE52B8C}" dt="2025-11-19T14:43:19.021" v="8939" actId="1076"/>
        <pc:sldMkLst>
          <pc:docMk/>
          <pc:sldMk cId="3404076706" sldId="285"/>
        </pc:sldMkLst>
        <pc:spChg chg="mod">
          <ac:chgData name="SCARFO' FERDINANDO" userId="8c117447-14fc-427b-954c-78e4c94da525" providerId="ADAL" clId="{80309537-12AB-4240-9D6F-78A64EE52B8C}" dt="2025-11-19T12:11:29.435" v="8256" actId="790"/>
          <ac:spMkLst>
            <pc:docMk/>
            <pc:sldMk cId="3404076706" sldId="285"/>
            <ac:spMk id="2" creationId="{26B6E1FF-6BFA-B735-8173-83B220E6D0E9}"/>
          </ac:spMkLst>
        </pc:spChg>
        <pc:spChg chg="mod">
          <ac:chgData name="SCARFO' FERDINANDO" userId="8c117447-14fc-427b-954c-78e4c94da525" providerId="ADAL" clId="{80309537-12AB-4240-9D6F-78A64EE52B8C}" dt="2025-11-19T14:43:19.021" v="8939" actId="1076"/>
          <ac:spMkLst>
            <pc:docMk/>
            <pc:sldMk cId="3404076706" sldId="285"/>
            <ac:spMk id="3" creationId="{11B755E5-9B83-770A-86F6-F4AD27E280C5}"/>
          </ac:spMkLst>
        </pc:spChg>
        <pc:spChg chg="mod">
          <ac:chgData name="SCARFO' FERDINANDO" userId="8c117447-14fc-427b-954c-78e4c94da525" providerId="ADAL" clId="{80309537-12AB-4240-9D6F-78A64EE52B8C}" dt="2025-11-19T12:11:29.435" v="8256" actId="790"/>
          <ac:spMkLst>
            <pc:docMk/>
            <pc:sldMk cId="3404076706" sldId="285"/>
            <ac:spMk id="4" creationId="{7359AFBD-5293-E1B0-E99A-8BE8C0777137}"/>
          </ac:spMkLst>
        </pc:spChg>
        <pc:spChg chg="mod">
          <ac:chgData name="SCARFO' FERDINANDO" userId="8c117447-14fc-427b-954c-78e4c94da525" providerId="ADAL" clId="{80309537-12AB-4240-9D6F-78A64EE52B8C}" dt="2025-11-19T12:11:29.435" v="8256" actId="790"/>
          <ac:spMkLst>
            <pc:docMk/>
            <pc:sldMk cId="3404076706" sldId="285"/>
            <ac:spMk id="5" creationId="{FF37F520-D96F-34E7-B2E6-21A7266DA032}"/>
          </ac:spMkLst>
        </pc:spChg>
      </pc:sldChg>
      <pc:sldChg chg="addSp delSp modSp mod">
        <pc:chgData name="SCARFO' FERDINANDO" userId="8c117447-14fc-427b-954c-78e4c94da525" providerId="ADAL" clId="{80309537-12AB-4240-9D6F-78A64EE52B8C}" dt="2025-11-19T13:49:32.478" v="8579" actId="14100"/>
        <pc:sldMkLst>
          <pc:docMk/>
          <pc:sldMk cId="3685255141" sldId="286"/>
        </pc:sldMkLst>
        <pc:spChg chg="del mod">
          <ac:chgData name="SCARFO' FERDINANDO" userId="8c117447-14fc-427b-954c-78e4c94da525" providerId="ADAL" clId="{80309537-12AB-4240-9D6F-78A64EE52B8C}" dt="2025-11-19T13:46:17.591" v="8551" actId="21"/>
          <ac:spMkLst>
            <pc:docMk/>
            <pc:sldMk cId="3685255141" sldId="286"/>
            <ac:spMk id="3" creationId="{C68720B7-6DC8-3910-E196-9ACD81DB3F9A}"/>
          </ac:spMkLst>
        </pc:spChg>
        <pc:spChg chg="mod">
          <ac:chgData name="SCARFO' FERDINANDO" userId="8c117447-14fc-427b-954c-78e4c94da525" providerId="ADAL" clId="{80309537-12AB-4240-9D6F-78A64EE52B8C}" dt="2025-11-19T12:11:29.435" v="8256" actId="790"/>
          <ac:spMkLst>
            <pc:docMk/>
            <pc:sldMk cId="3685255141" sldId="286"/>
            <ac:spMk id="4" creationId="{E804CF9C-950F-5C3C-1FF3-1D3998160EB5}"/>
          </ac:spMkLst>
        </pc:spChg>
        <pc:spChg chg="mod">
          <ac:chgData name="SCARFO' FERDINANDO" userId="8c117447-14fc-427b-954c-78e4c94da525" providerId="ADAL" clId="{80309537-12AB-4240-9D6F-78A64EE52B8C}" dt="2025-11-19T12:11:29.435" v="8256" actId="790"/>
          <ac:spMkLst>
            <pc:docMk/>
            <pc:sldMk cId="3685255141" sldId="286"/>
            <ac:spMk id="5" creationId="{31C1F578-2673-0FDE-D637-10439654E985}"/>
          </ac:spMkLst>
        </pc:spChg>
        <pc:spChg chg="mod">
          <ac:chgData name="SCARFO' FERDINANDO" userId="8c117447-14fc-427b-954c-78e4c94da525" providerId="ADAL" clId="{80309537-12AB-4240-9D6F-78A64EE52B8C}" dt="2025-11-19T13:49:15.345" v="8576" actId="1076"/>
          <ac:spMkLst>
            <pc:docMk/>
            <pc:sldMk cId="3685255141" sldId="286"/>
            <ac:spMk id="6" creationId="{5E8F1808-1214-E5CB-BBB9-8DBDDC881D25}"/>
          </ac:spMkLst>
        </pc:spChg>
        <pc:picChg chg="del mod">
          <ac:chgData name="SCARFO' FERDINANDO" userId="8c117447-14fc-427b-954c-78e4c94da525" providerId="ADAL" clId="{80309537-12AB-4240-9D6F-78A64EE52B8C}" dt="2025-11-19T13:47:58.176" v="8567" actId="21"/>
          <ac:picMkLst>
            <pc:docMk/>
            <pc:sldMk cId="3685255141" sldId="286"/>
            <ac:picMk id="2" creationId="{55D81AAF-DEBD-624C-A039-26E6CEA3500E}"/>
          </ac:picMkLst>
        </pc:picChg>
        <pc:picChg chg="add mod">
          <ac:chgData name="SCARFO' FERDINANDO" userId="8c117447-14fc-427b-954c-78e4c94da525" providerId="ADAL" clId="{80309537-12AB-4240-9D6F-78A64EE52B8C}" dt="2025-11-19T13:49:32.478" v="8579" actId="14100"/>
          <ac:picMkLst>
            <pc:docMk/>
            <pc:sldMk cId="3685255141" sldId="286"/>
            <ac:picMk id="8" creationId="{80C1C382-7FE6-5E7A-75A6-C381F164B8C1}"/>
          </ac:picMkLst>
        </pc:picChg>
      </pc:sldChg>
      <pc:sldChg chg="modSp mod">
        <pc:chgData name="SCARFO' FERDINANDO" userId="8c117447-14fc-427b-954c-78e4c94da525" providerId="ADAL" clId="{80309537-12AB-4240-9D6F-78A64EE52B8C}" dt="2025-11-19T14:41:31.568" v="8937" actId="20577"/>
        <pc:sldMkLst>
          <pc:docMk/>
          <pc:sldMk cId="1330245017" sldId="287"/>
        </pc:sldMkLst>
        <pc:spChg chg="mod">
          <ac:chgData name="SCARFO' FERDINANDO" userId="8c117447-14fc-427b-954c-78e4c94da525" providerId="ADAL" clId="{80309537-12AB-4240-9D6F-78A64EE52B8C}" dt="2025-11-19T12:11:29.435" v="8256" actId="790"/>
          <ac:spMkLst>
            <pc:docMk/>
            <pc:sldMk cId="1330245017" sldId="287"/>
            <ac:spMk id="2" creationId="{4C45FE96-42E2-B6F3-C6EB-6E92F1770385}"/>
          </ac:spMkLst>
        </pc:spChg>
        <pc:spChg chg="mod">
          <ac:chgData name="SCARFO' FERDINANDO" userId="8c117447-14fc-427b-954c-78e4c94da525" providerId="ADAL" clId="{80309537-12AB-4240-9D6F-78A64EE52B8C}" dt="2025-11-19T14:41:31.568" v="8937" actId="20577"/>
          <ac:spMkLst>
            <pc:docMk/>
            <pc:sldMk cId="1330245017" sldId="287"/>
            <ac:spMk id="3" creationId="{8B8B8780-5710-703D-062C-8A2B972F6102}"/>
          </ac:spMkLst>
        </pc:spChg>
        <pc:spChg chg="mod">
          <ac:chgData name="SCARFO' FERDINANDO" userId="8c117447-14fc-427b-954c-78e4c94da525" providerId="ADAL" clId="{80309537-12AB-4240-9D6F-78A64EE52B8C}" dt="2025-11-19T12:11:29.435" v="8256" actId="790"/>
          <ac:spMkLst>
            <pc:docMk/>
            <pc:sldMk cId="1330245017" sldId="287"/>
            <ac:spMk id="4" creationId="{9DFAFF14-9346-D7D4-39A3-A1E6A14F68FF}"/>
          </ac:spMkLst>
        </pc:spChg>
        <pc:spChg chg="mod">
          <ac:chgData name="SCARFO' FERDINANDO" userId="8c117447-14fc-427b-954c-78e4c94da525" providerId="ADAL" clId="{80309537-12AB-4240-9D6F-78A64EE52B8C}" dt="2025-11-19T12:11:29.435" v="8256" actId="790"/>
          <ac:spMkLst>
            <pc:docMk/>
            <pc:sldMk cId="1330245017" sldId="287"/>
            <ac:spMk id="5" creationId="{E7B6293B-F5B0-68CE-5D75-3CE955E38019}"/>
          </ac:spMkLst>
        </pc:spChg>
      </pc:sldChg>
      <pc:sldChg chg="modSp mod">
        <pc:chgData name="SCARFO' FERDINANDO" userId="8c117447-14fc-427b-954c-78e4c94da525" providerId="ADAL" clId="{80309537-12AB-4240-9D6F-78A64EE52B8C}" dt="2025-11-19T14:41:44.777" v="8938" actId="123"/>
        <pc:sldMkLst>
          <pc:docMk/>
          <pc:sldMk cId="3733147667" sldId="288"/>
        </pc:sldMkLst>
        <pc:spChg chg="mod">
          <ac:chgData name="SCARFO' FERDINANDO" userId="8c117447-14fc-427b-954c-78e4c94da525" providerId="ADAL" clId="{80309537-12AB-4240-9D6F-78A64EE52B8C}" dt="2025-11-19T12:11:29.435" v="8256" actId="790"/>
          <ac:spMkLst>
            <pc:docMk/>
            <pc:sldMk cId="3733147667" sldId="288"/>
            <ac:spMk id="2" creationId="{45FEC8E1-44B9-F712-6D64-D6D9B1837AAA}"/>
          </ac:spMkLst>
        </pc:spChg>
        <pc:spChg chg="mod">
          <ac:chgData name="SCARFO' FERDINANDO" userId="8c117447-14fc-427b-954c-78e4c94da525" providerId="ADAL" clId="{80309537-12AB-4240-9D6F-78A64EE52B8C}" dt="2025-11-19T12:11:29.435" v="8256" actId="790"/>
          <ac:spMkLst>
            <pc:docMk/>
            <pc:sldMk cId="3733147667" sldId="288"/>
            <ac:spMk id="3" creationId="{745B8045-10D1-8CAD-8612-C6202777E095}"/>
          </ac:spMkLst>
        </pc:spChg>
        <pc:spChg chg="mod">
          <ac:chgData name="SCARFO' FERDINANDO" userId="8c117447-14fc-427b-954c-78e4c94da525" providerId="ADAL" clId="{80309537-12AB-4240-9D6F-78A64EE52B8C}" dt="2025-11-19T12:11:29.435" v="8256" actId="790"/>
          <ac:spMkLst>
            <pc:docMk/>
            <pc:sldMk cId="3733147667" sldId="288"/>
            <ac:spMk id="4" creationId="{250F9332-98FF-D471-4644-8298CF4B1C2C}"/>
          </ac:spMkLst>
        </pc:spChg>
        <pc:spChg chg="mod">
          <ac:chgData name="SCARFO' FERDINANDO" userId="8c117447-14fc-427b-954c-78e4c94da525" providerId="ADAL" clId="{80309537-12AB-4240-9D6F-78A64EE52B8C}" dt="2025-11-19T14:41:44.777" v="8938" actId="123"/>
          <ac:spMkLst>
            <pc:docMk/>
            <pc:sldMk cId="3733147667" sldId="288"/>
            <ac:spMk id="5" creationId="{345482C6-E647-66CC-75B2-7D4D8F1ED345}"/>
          </ac:spMkLst>
        </pc:spChg>
      </pc:sldChg>
      <pc:sldChg chg="addSp delSp modSp new mod">
        <pc:chgData name="SCARFO' FERDINANDO" userId="8c117447-14fc-427b-954c-78e4c94da525" providerId="ADAL" clId="{80309537-12AB-4240-9D6F-78A64EE52B8C}" dt="2025-11-19T12:11:29.435" v="8256" actId="790"/>
        <pc:sldMkLst>
          <pc:docMk/>
          <pc:sldMk cId="190536224" sldId="289"/>
        </pc:sldMkLst>
        <pc:spChg chg="add mod">
          <ac:chgData name="SCARFO' FERDINANDO" userId="8c117447-14fc-427b-954c-78e4c94da525" providerId="ADAL" clId="{80309537-12AB-4240-9D6F-78A64EE52B8C}" dt="2025-11-19T12:11:29.435" v="8256" actId="790"/>
          <ac:spMkLst>
            <pc:docMk/>
            <pc:sldMk cId="190536224" sldId="289"/>
            <ac:spMk id="2" creationId="{DDFAD16D-38B9-7D4A-ABC6-2CF6A1686DC9}"/>
          </ac:spMkLst>
        </pc:spChg>
        <pc:spChg chg="add mod">
          <ac:chgData name="SCARFO' FERDINANDO" userId="8c117447-14fc-427b-954c-78e4c94da525" providerId="ADAL" clId="{80309537-12AB-4240-9D6F-78A64EE52B8C}" dt="2025-11-19T12:11:29.435" v="8256" actId="790"/>
          <ac:spMkLst>
            <pc:docMk/>
            <pc:sldMk cId="190536224" sldId="289"/>
            <ac:spMk id="3" creationId="{EFF8C2F6-4FAC-50F3-4C76-CF9DD7A1844D}"/>
          </ac:spMkLst>
        </pc:spChg>
        <pc:spChg chg="add mod">
          <ac:chgData name="SCARFO' FERDINANDO" userId="8c117447-14fc-427b-954c-78e4c94da525" providerId="ADAL" clId="{80309537-12AB-4240-9D6F-78A64EE52B8C}" dt="2025-11-19T12:11:29.435" v="8256" actId="790"/>
          <ac:spMkLst>
            <pc:docMk/>
            <pc:sldMk cId="190536224" sldId="289"/>
            <ac:spMk id="4" creationId="{18F4C419-2E2D-CA59-E3B2-D80E9E243D20}"/>
          </ac:spMkLst>
        </pc:spChg>
        <pc:spChg chg="add mod">
          <ac:chgData name="SCARFO' FERDINANDO" userId="8c117447-14fc-427b-954c-78e4c94da525" providerId="ADAL" clId="{80309537-12AB-4240-9D6F-78A64EE52B8C}" dt="2025-11-19T12:11:29.435" v="8256" actId="790"/>
          <ac:spMkLst>
            <pc:docMk/>
            <pc:sldMk cId="190536224" sldId="289"/>
            <ac:spMk id="5" creationId="{830E5BB6-DE2E-961A-90F6-98D37F4122E2}"/>
          </ac:spMkLst>
        </pc:spChg>
        <pc:spChg chg="add mod">
          <ac:chgData name="SCARFO' FERDINANDO" userId="8c117447-14fc-427b-954c-78e4c94da525" providerId="ADAL" clId="{80309537-12AB-4240-9D6F-78A64EE52B8C}" dt="2025-11-19T12:11:29.435" v="8256" actId="790"/>
          <ac:spMkLst>
            <pc:docMk/>
            <pc:sldMk cId="190536224" sldId="289"/>
            <ac:spMk id="10" creationId="{DD6E1D80-6314-6F12-28C6-B6B614706916}"/>
          </ac:spMkLst>
        </pc:spChg>
      </pc:sldChg>
      <pc:sldChg chg="modSp mod">
        <pc:chgData name="SCARFO' FERDINANDO" userId="8c117447-14fc-427b-954c-78e4c94da525" providerId="ADAL" clId="{80309537-12AB-4240-9D6F-78A64EE52B8C}" dt="2025-11-19T13:50:54.281" v="8584" actId="1076"/>
        <pc:sldMkLst>
          <pc:docMk/>
          <pc:sldMk cId="3675351106" sldId="290"/>
        </pc:sldMkLst>
        <pc:spChg chg="mod">
          <ac:chgData name="SCARFO' FERDINANDO" userId="8c117447-14fc-427b-954c-78e4c94da525" providerId="ADAL" clId="{80309537-12AB-4240-9D6F-78A64EE52B8C}" dt="2025-11-19T12:11:29.435" v="8256" actId="790"/>
          <ac:spMkLst>
            <pc:docMk/>
            <pc:sldMk cId="3675351106" sldId="290"/>
            <ac:spMk id="2" creationId="{F6FF14E0-00E3-9DA6-BB9B-6307CC81853B}"/>
          </ac:spMkLst>
        </pc:spChg>
        <pc:spChg chg="mod">
          <ac:chgData name="SCARFO' FERDINANDO" userId="8c117447-14fc-427b-954c-78e4c94da525" providerId="ADAL" clId="{80309537-12AB-4240-9D6F-78A64EE52B8C}" dt="2025-11-19T12:11:29.435" v="8256" actId="790"/>
          <ac:spMkLst>
            <pc:docMk/>
            <pc:sldMk cId="3675351106" sldId="290"/>
            <ac:spMk id="3" creationId="{C16F2DBD-1937-1E63-FB77-7C0B4C775E46}"/>
          </ac:spMkLst>
        </pc:spChg>
        <pc:spChg chg="mod">
          <ac:chgData name="SCARFO' FERDINANDO" userId="8c117447-14fc-427b-954c-78e4c94da525" providerId="ADAL" clId="{80309537-12AB-4240-9D6F-78A64EE52B8C}" dt="2025-11-19T12:11:29.435" v="8256" actId="790"/>
          <ac:spMkLst>
            <pc:docMk/>
            <pc:sldMk cId="3675351106" sldId="290"/>
            <ac:spMk id="4" creationId="{DF6CFE65-AB2B-4E14-784C-784F7CC4C000}"/>
          </ac:spMkLst>
        </pc:spChg>
        <pc:spChg chg="mod">
          <ac:chgData name="SCARFO' FERDINANDO" userId="8c117447-14fc-427b-954c-78e4c94da525" providerId="ADAL" clId="{80309537-12AB-4240-9D6F-78A64EE52B8C}" dt="2025-11-19T13:50:54.281" v="8584" actId="1076"/>
          <ac:spMkLst>
            <pc:docMk/>
            <pc:sldMk cId="3675351106" sldId="290"/>
            <ac:spMk id="9" creationId="{70916BD1-FBAE-520C-39EF-55ADAAEBBDA4}"/>
          </ac:spMkLst>
        </pc:spChg>
      </pc:sldChg>
      <pc:sldChg chg="modSp mod">
        <pc:chgData name="SCARFO' FERDINANDO" userId="8c117447-14fc-427b-954c-78e4c94da525" providerId="ADAL" clId="{80309537-12AB-4240-9D6F-78A64EE52B8C}" dt="2025-11-19T12:11:29.435" v="8256" actId="790"/>
        <pc:sldMkLst>
          <pc:docMk/>
          <pc:sldMk cId="1860757411" sldId="291"/>
        </pc:sldMkLst>
        <pc:spChg chg="mod">
          <ac:chgData name="SCARFO' FERDINANDO" userId="8c117447-14fc-427b-954c-78e4c94da525" providerId="ADAL" clId="{80309537-12AB-4240-9D6F-78A64EE52B8C}" dt="2025-11-19T12:11:29.435" v="8256" actId="790"/>
          <ac:spMkLst>
            <pc:docMk/>
            <pc:sldMk cId="1860757411" sldId="291"/>
            <ac:spMk id="2" creationId="{D20CC80A-F318-2C53-2AFA-87365D5C2103}"/>
          </ac:spMkLst>
        </pc:spChg>
        <pc:spChg chg="mod">
          <ac:chgData name="SCARFO' FERDINANDO" userId="8c117447-14fc-427b-954c-78e4c94da525" providerId="ADAL" clId="{80309537-12AB-4240-9D6F-78A64EE52B8C}" dt="2025-11-19T12:11:29.435" v="8256" actId="790"/>
          <ac:spMkLst>
            <pc:docMk/>
            <pc:sldMk cId="1860757411" sldId="291"/>
            <ac:spMk id="3" creationId="{41054FB6-3672-5DEE-6258-89B3640DF770}"/>
          </ac:spMkLst>
        </pc:spChg>
        <pc:spChg chg="mod">
          <ac:chgData name="SCARFO' FERDINANDO" userId="8c117447-14fc-427b-954c-78e4c94da525" providerId="ADAL" clId="{80309537-12AB-4240-9D6F-78A64EE52B8C}" dt="2025-11-19T12:11:29.435" v="8256" actId="790"/>
          <ac:spMkLst>
            <pc:docMk/>
            <pc:sldMk cId="1860757411" sldId="291"/>
            <ac:spMk id="4" creationId="{1E0450BE-9B5F-A37C-22B2-A7E950A73968}"/>
          </ac:spMkLst>
        </pc:spChg>
        <pc:spChg chg="mod">
          <ac:chgData name="SCARFO' FERDINANDO" userId="8c117447-14fc-427b-954c-78e4c94da525" providerId="ADAL" clId="{80309537-12AB-4240-9D6F-78A64EE52B8C}" dt="2025-11-19T12:11:29.435" v="8256" actId="790"/>
          <ac:spMkLst>
            <pc:docMk/>
            <pc:sldMk cId="1860757411" sldId="291"/>
            <ac:spMk id="5" creationId="{7D49CB0F-E318-00C2-13DD-38BB52212C93}"/>
          </ac:spMkLst>
        </pc:spChg>
      </pc:sldChg>
      <pc:sldChg chg="modSp mod">
        <pc:chgData name="SCARFO' FERDINANDO" userId="8c117447-14fc-427b-954c-78e4c94da525" providerId="ADAL" clId="{80309537-12AB-4240-9D6F-78A64EE52B8C}" dt="2025-11-19T12:11:29.435" v="8256" actId="790"/>
        <pc:sldMkLst>
          <pc:docMk/>
          <pc:sldMk cId="528261867" sldId="292"/>
        </pc:sldMkLst>
        <pc:spChg chg="mod">
          <ac:chgData name="SCARFO' FERDINANDO" userId="8c117447-14fc-427b-954c-78e4c94da525" providerId="ADAL" clId="{80309537-12AB-4240-9D6F-78A64EE52B8C}" dt="2025-11-19T12:11:29.435" v="8256" actId="790"/>
          <ac:spMkLst>
            <pc:docMk/>
            <pc:sldMk cId="528261867" sldId="292"/>
            <ac:spMk id="2" creationId="{1CC3DC85-6152-E8D9-DA10-6720ED3AA638}"/>
          </ac:spMkLst>
        </pc:spChg>
        <pc:spChg chg="mod">
          <ac:chgData name="SCARFO' FERDINANDO" userId="8c117447-14fc-427b-954c-78e4c94da525" providerId="ADAL" clId="{80309537-12AB-4240-9D6F-78A64EE52B8C}" dt="2025-11-19T12:11:29.435" v="8256" actId="790"/>
          <ac:spMkLst>
            <pc:docMk/>
            <pc:sldMk cId="528261867" sldId="292"/>
            <ac:spMk id="3" creationId="{47A1C3AC-D753-A535-DBBE-D1B3E9921B02}"/>
          </ac:spMkLst>
        </pc:spChg>
        <pc:spChg chg="mod">
          <ac:chgData name="SCARFO' FERDINANDO" userId="8c117447-14fc-427b-954c-78e4c94da525" providerId="ADAL" clId="{80309537-12AB-4240-9D6F-78A64EE52B8C}" dt="2025-11-19T12:11:29.435" v="8256" actId="790"/>
          <ac:spMkLst>
            <pc:docMk/>
            <pc:sldMk cId="528261867" sldId="292"/>
            <ac:spMk id="4" creationId="{B295FECF-4A00-225F-5759-AE8304DE6357}"/>
          </ac:spMkLst>
        </pc:spChg>
        <pc:spChg chg="mod">
          <ac:chgData name="SCARFO' FERDINANDO" userId="8c117447-14fc-427b-954c-78e4c94da525" providerId="ADAL" clId="{80309537-12AB-4240-9D6F-78A64EE52B8C}" dt="2025-11-19T12:11:29.435" v="8256" actId="790"/>
          <ac:spMkLst>
            <pc:docMk/>
            <pc:sldMk cId="528261867" sldId="292"/>
            <ac:spMk id="5" creationId="{0A88E974-1E09-A693-6BA9-FECBA53256DB}"/>
          </ac:spMkLst>
        </pc:spChg>
        <pc:spChg chg="mod">
          <ac:chgData name="SCARFO' FERDINANDO" userId="8c117447-14fc-427b-954c-78e4c94da525" providerId="ADAL" clId="{80309537-12AB-4240-9D6F-78A64EE52B8C}" dt="2025-11-19T12:11:29.435" v="8256" actId="790"/>
          <ac:spMkLst>
            <pc:docMk/>
            <pc:sldMk cId="528261867" sldId="292"/>
            <ac:spMk id="6" creationId="{38271E18-2C1D-1FD8-77BD-9ECB8D683583}"/>
          </ac:spMkLst>
        </pc:spChg>
      </pc:sldChg>
      <pc:sldChg chg="modSp mod">
        <pc:chgData name="SCARFO' FERDINANDO" userId="8c117447-14fc-427b-954c-78e4c94da525" providerId="ADAL" clId="{80309537-12AB-4240-9D6F-78A64EE52B8C}" dt="2025-11-19T13:54:38.832" v="8625" actId="1076"/>
        <pc:sldMkLst>
          <pc:docMk/>
          <pc:sldMk cId="764786018" sldId="293"/>
        </pc:sldMkLst>
        <pc:spChg chg="mod">
          <ac:chgData name="SCARFO' FERDINANDO" userId="8c117447-14fc-427b-954c-78e4c94da525" providerId="ADAL" clId="{80309537-12AB-4240-9D6F-78A64EE52B8C}" dt="2025-11-19T13:53:49.714" v="8612" actId="14100"/>
          <ac:spMkLst>
            <pc:docMk/>
            <pc:sldMk cId="764786018" sldId="293"/>
            <ac:spMk id="2" creationId="{3382DD09-4F76-1BF3-8BBD-0D4B938A0178}"/>
          </ac:spMkLst>
        </pc:spChg>
        <pc:spChg chg="mod">
          <ac:chgData name="SCARFO' FERDINANDO" userId="8c117447-14fc-427b-954c-78e4c94da525" providerId="ADAL" clId="{80309537-12AB-4240-9D6F-78A64EE52B8C}" dt="2025-11-19T13:53:55.424" v="8613" actId="1076"/>
          <ac:spMkLst>
            <pc:docMk/>
            <pc:sldMk cId="764786018" sldId="293"/>
            <ac:spMk id="3" creationId="{414CD0C3-86F2-730C-F44D-76A8CCFC580D}"/>
          </ac:spMkLst>
        </pc:spChg>
        <pc:spChg chg="mod">
          <ac:chgData name="SCARFO' FERDINANDO" userId="8c117447-14fc-427b-954c-78e4c94da525" providerId="ADAL" clId="{80309537-12AB-4240-9D6F-78A64EE52B8C}" dt="2025-11-19T13:53:58.457" v="8614" actId="1076"/>
          <ac:spMkLst>
            <pc:docMk/>
            <pc:sldMk cId="764786018" sldId="293"/>
            <ac:spMk id="4" creationId="{07211CDD-CEED-7982-C3F0-2C6CE17D587A}"/>
          </ac:spMkLst>
        </pc:spChg>
        <pc:spChg chg="mod">
          <ac:chgData name="SCARFO' FERDINANDO" userId="8c117447-14fc-427b-954c-78e4c94da525" providerId="ADAL" clId="{80309537-12AB-4240-9D6F-78A64EE52B8C}" dt="2025-11-19T12:11:29.435" v="8256" actId="790"/>
          <ac:spMkLst>
            <pc:docMk/>
            <pc:sldMk cId="764786018" sldId="293"/>
            <ac:spMk id="5" creationId="{05180B4B-6023-25C6-0A44-85946BBE177F}"/>
          </ac:spMkLst>
        </pc:spChg>
        <pc:spChg chg="mod">
          <ac:chgData name="SCARFO' FERDINANDO" userId="8c117447-14fc-427b-954c-78e4c94da525" providerId="ADAL" clId="{80309537-12AB-4240-9D6F-78A64EE52B8C}" dt="2025-11-19T13:54:06.039" v="8615" actId="14100"/>
          <ac:spMkLst>
            <pc:docMk/>
            <pc:sldMk cId="764786018" sldId="293"/>
            <ac:spMk id="6" creationId="{8FDF7A81-37D2-0EFC-9F29-F2CC962AFF27}"/>
          </ac:spMkLst>
        </pc:spChg>
        <pc:spChg chg="mod">
          <ac:chgData name="SCARFO' FERDINANDO" userId="8c117447-14fc-427b-954c-78e4c94da525" providerId="ADAL" clId="{80309537-12AB-4240-9D6F-78A64EE52B8C}" dt="2025-11-19T12:11:29.435" v="8256" actId="790"/>
          <ac:spMkLst>
            <pc:docMk/>
            <pc:sldMk cId="764786018" sldId="293"/>
            <ac:spMk id="7" creationId="{3814A8A1-0307-C60B-2550-CD11F7C38639}"/>
          </ac:spMkLst>
        </pc:spChg>
        <pc:spChg chg="mod">
          <ac:chgData name="SCARFO' FERDINANDO" userId="8c117447-14fc-427b-954c-78e4c94da525" providerId="ADAL" clId="{80309537-12AB-4240-9D6F-78A64EE52B8C}" dt="2025-11-19T13:54:12.120" v="8617" actId="14100"/>
          <ac:spMkLst>
            <pc:docMk/>
            <pc:sldMk cId="764786018" sldId="293"/>
            <ac:spMk id="8" creationId="{D985709A-68AE-DA2A-56A0-B1D5372F4362}"/>
          </ac:spMkLst>
        </pc:spChg>
        <pc:spChg chg="mod">
          <ac:chgData name="SCARFO' FERDINANDO" userId="8c117447-14fc-427b-954c-78e4c94da525" providerId="ADAL" clId="{80309537-12AB-4240-9D6F-78A64EE52B8C}" dt="2025-11-19T13:54:15.372" v="8618" actId="14100"/>
          <ac:spMkLst>
            <pc:docMk/>
            <pc:sldMk cId="764786018" sldId="293"/>
            <ac:spMk id="9" creationId="{B4E3A597-9EA2-F59A-3748-DC84DAB352CB}"/>
          </ac:spMkLst>
        </pc:spChg>
        <pc:spChg chg="mod">
          <ac:chgData name="SCARFO' FERDINANDO" userId="8c117447-14fc-427b-954c-78e4c94da525" providerId="ADAL" clId="{80309537-12AB-4240-9D6F-78A64EE52B8C}" dt="2025-11-19T12:11:29.435" v="8256" actId="790"/>
          <ac:spMkLst>
            <pc:docMk/>
            <pc:sldMk cId="764786018" sldId="293"/>
            <ac:spMk id="10" creationId="{9DCDCDC0-26A1-6EFF-F99A-EED5B0C67C32}"/>
          </ac:spMkLst>
        </pc:spChg>
        <pc:spChg chg="mod">
          <ac:chgData name="SCARFO' FERDINANDO" userId="8c117447-14fc-427b-954c-78e4c94da525" providerId="ADAL" clId="{80309537-12AB-4240-9D6F-78A64EE52B8C}" dt="2025-11-19T12:11:29.435" v="8256" actId="790"/>
          <ac:spMkLst>
            <pc:docMk/>
            <pc:sldMk cId="764786018" sldId="293"/>
            <ac:spMk id="12" creationId="{F6FDDD7F-7055-C367-E727-3BE677258262}"/>
          </ac:spMkLst>
        </pc:spChg>
        <pc:picChg chg="mod">
          <ac:chgData name="SCARFO' FERDINANDO" userId="8c117447-14fc-427b-954c-78e4c94da525" providerId="ADAL" clId="{80309537-12AB-4240-9D6F-78A64EE52B8C}" dt="2025-11-19T13:54:38.832" v="8625" actId="1076"/>
          <ac:picMkLst>
            <pc:docMk/>
            <pc:sldMk cId="764786018" sldId="293"/>
            <ac:picMk id="11" creationId="{F579AEAE-C8E7-7041-6DD3-E09BDAF8C967}"/>
          </ac:picMkLst>
        </pc:picChg>
      </pc:sldChg>
      <pc:sldChg chg="modSp mod">
        <pc:chgData name="SCARFO' FERDINANDO" userId="8c117447-14fc-427b-954c-78e4c94da525" providerId="ADAL" clId="{80309537-12AB-4240-9D6F-78A64EE52B8C}" dt="2025-11-19T13:55:25.661" v="8636" actId="14100"/>
        <pc:sldMkLst>
          <pc:docMk/>
          <pc:sldMk cId="609308803" sldId="295"/>
        </pc:sldMkLst>
        <pc:spChg chg="mod">
          <ac:chgData name="SCARFO' FERDINANDO" userId="8c117447-14fc-427b-954c-78e4c94da525" providerId="ADAL" clId="{80309537-12AB-4240-9D6F-78A64EE52B8C}" dt="2025-11-19T12:11:29.435" v="8256" actId="790"/>
          <ac:spMkLst>
            <pc:docMk/>
            <pc:sldMk cId="609308803" sldId="295"/>
            <ac:spMk id="2" creationId="{DC715F9D-ACA6-60CC-63AD-CBE541ECF6E6}"/>
          </ac:spMkLst>
        </pc:spChg>
        <pc:spChg chg="mod">
          <ac:chgData name="SCARFO' FERDINANDO" userId="8c117447-14fc-427b-954c-78e4c94da525" providerId="ADAL" clId="{80309537-12AB-4240-9D6F-78A64EE52B8C}" dt="2025-11-19T13:55:05.074" v="8630" actId="14100"/>
          <ac:spMkLst>
            <pc:docMk/>
            <pc:sldMk cId="609308803" sldId="295"/>
            <ac:spMk id="3" creationId="{333711C0-55B5-4FC1-FD1C-C35C76433A43}"/>
          </ac:spMkLst>
        </pc:spChg>
        <pc:spChg chg="mod">
          <ac:chgData name="SCARFO' FERDINANDO" userId="8c117447-14fc-427b-954c-78e4c94da525" providerId="ADAL" clId="{80309537-12AB-4240-9D6F-78A64EE52B8C}" dt="2025-11-19T13:55:01.978" v="8629" actId="14100"/>
          <ac:spMkLst>
            <pc:docMk/>
            <pc:sldMk cId="609308803" sldId="295"/>
            <ac:spMk id="4" creationId="{54568900-A526-1FF6-5E70-FE98B319777D}"/>
          </ac:spMkLst>
        </pc:spChg>
        <pc:spChg chg="mod">
          <ac:chgData name="SCARFO' FERDINANDO" userId="8c117447-14fc-427b-954c-78e4c94da525" providerId="ADAL" clId="{80309537-12AB-4240-9D6F-78A64EE52B8C}" dt="2025-11-19T13:54:57.228" v="8628" actId="14100"/>
          <ac:spMkLst>
            <pc:docMk/>
            <pc:sldMk cId="609308803" sldId="295"/>
            <ac:spMk id="5" creationId="{BBED0338-61D0-0379-A6A4-F809D0763C14}"/>
          </ac:spMkLst>
        </pc:spChg>
        <pc:spChg chg="mod">
          <ac:chgData name="SCARFO' FERDINANDO" userId="8c117447-14fc-427b-954c-78e4c94da525" providerId="ADAL" clId="{80309537-12AB-4240-9D6F-78A64EE52B8C}" dt="2025-11-19T13:55:08.652" v="8631" actId="14100"/>
          <ac:spMkLst>
            <pc:docMk/>
            <pc:sldMk cId="609308803" sldId="295"/>
            <ac:spMk id="6" creationId="{BE23736D-6554-5916-7EAC-CE2C5748593E}"/>
          </ac:spMkLst>
        </pc:spChg>
        <pc:spChg chg="mod">
          <ac:chgData name="SCARFO' FERDINANDO" userId="8c117447-14fc-427b-954c-78e4c94da525" providerId="ADAL" clId="{80309537-12AB-4240-9D6F-78A64EE52B8C}" dt="2025-11-19T12:11:29.435" v="8256" actId="790"/>
          <ac:spMkLst>
            <pc:docMk/>
            <pc:sldMk cId="609308803" sldId="295"/>
            <ac:spMk id="7" creationId="{31C4B51E-9F2F-EC72-1DEB-B98F5DFB4CFC}"/>
          </ac:spMkLst>
        </pc:spChg>
        <pc:spChg chg="mod">
          <ac:chgData name="SCARFO' FERDINANDO" userId="8c117447-14fc-427b-954c-78e4c94da525" providerId="ADAL" clId="{80309537-12AB-4240-9D6F-78A64EE52B8C}" dt="2025-11-19T13:55:20.832" v="8635" actId="123"/>
          <ac:spMkLst>
            <pc:docMk/>
            <pc:sldMk cId="609308803" sldId="295"/>
            <ac:spMk id="8" creationId="{A0D4E58E-BCF9-3DF4-515C-8661A891ED88}"/>
          </ac:spMkLst>
        </pc:spChg>
        <pc:spChg chg="mod">
          <ac:chgData name="SCARFO' FERDINANDO" userId="8c117447-14fc-427b-954c-78e4c94da525" providerId="ADAL" clId="{80309537-12AB-4240-9D6F-78A64EE52B8C}" dt="2025-11-19T13:55:25.661" v="8636" actId="14100"/>
          <ac:spMkLst>
            <pc:docMk/>
            <pc:sldMk cId="609308803" sldId="295"/>
            <ac:spMk id="9" creationId="{5819F6C9-C833-E490-C02E-5B027B4C7D01}"/>
          </ac:spMkLst>
        </pc:spChg>
        <pc:spChg chg="mod">
          <ac:chgData name="SCARFO' FERDINANDO" userId="8c117447-14fc-427b-954c-78e4c94da525" providerId="ADAL" clId="{80309537-12AB-4240-9D6F-78A64EE52B8C}" dt="2025-11-19T12:11:29.435" v="8256" actId="790"/>
          <ac:spMkLst>
            <pc:docMk/>
            <pc:sldMk cId="609308803" sldId="295"/>
            <ac:spMk id="10" creationId="{0656C6C3-58C8-CB0A-9158-97D39429C1C6}"/>
          </ac:spMkLst>
        </pc:spChg>
      </pc:sldChg>
      <pc:sldChg chg="modSp mod">
        <pc:chgData name="SCARFO' FERDINANDO" userId="8c117447-14fc-427b-954c-78e4c94da525" providerId="ADAL" clId="{80309537-12AB-4240-9D6F-78A64EE52B8C}" dt="2025-11-19T14:19:57.283" v="8663" actId="1076"/>
        <pc:sldMkLst>
          <pc:docMk/>
          <pc:sldMk cId="1262841890" sldId="296"/>
        </pc:sldMkLst>
        <pc:spChg chg="mod">
          <ac:chgData name="SCARFO' FERDINANDO" userId="8c117447-14fc-427b-954c-78e4c94da525" providerId="ADAL" clId="{80309537-12AB-4240-9D6F-78A64EE52B8C}" dt="2025-11-19T12:11:29.435" v="8256" actId="790"/>
          <ac:spMkLst>
            <pc:docMk/>
            <pc:sldMk cId="1262841890" sldId="296"/>
            <ac:spMk id="2" creationId="{291461AD-86EA-81D1-B11F-45E2398E23AF}"/>
          </ac:spMkLst>
        </pc:spChg>
        <pc:spChg chg="mod">
          <ac:chgData name="SCARFO' FERDINANDO" userId="8c117447-14fc-427b-954c-78e4c94da525" providerId="ADAL" clId="{80309537-12AB-4240-9D6F-78A64EE52B8C}" dt="2025-11-19T12:11:29.435" v="8256" actId="790"/>
          <ac:spMkLst>
            <pc:docMk/>
            <pc:sldMk cId="1262841890" sldId="296"/>
            <ac:spMk id="3" creationId="{ADF28765-0FCB-0AFE-5E11-1170A541386C}"/>
          </ac:spMkLst>
        </pc:spChg>
        <pc:spChg chg="mod">
          <ac:chgData name="SCARFO' FERDINANDO" userId="8c117447-14fc-427b-954c-78e4c94da525" providerId="ADAL" clId="{80309537-12AB-4240-9D6F-78A64EE52B8C}" dt="2025-11-19T13:38:51.516" v="8455" actId="1076"/>
          <ac:spMkLst>
            <pc:docMk/>
            <pc:sldMk cId="1262841890" sldId="296"/>
            <ac:spMk id="4" creationId="{C8959160-839D-F3EE-E99C-2FA6B6C0CEAF}"/>
          </ac:spMkLst>
        </pc:spChg>
        <pc:spChg chg="mod">
          <ac:chgData name="SCARFO' FERDINANDO" userId="8c117447-14fc-427b-954c-78e4c94da525" providerId="ADAL" clId="{80309537-12AB-4240-9D6F-78A64EE52B8C}" dt="2025-11-19T12:11:29.435" v="8256" actId="790"/>
          <ac:spMkLst>
            <pc:docMk/>
            <pc:sldMk cId="1262841890" sldId="296"/>
            <ac:spMk id="6" creationId="{52829351-E038-918C-2076-2C8547A85C7B}"/>
          </ac:spMkLst>
        </pc:spChg>
        <pc:picChg chg="mod">
          <ac:chgData name="SCARFO' FERDINANDO" userId="8c117447-14fc-427b-954c-78e4c94da525" providerId="ADAL" clId="{80309537-12AB-4240-9D6F-78A64EE52B8C}" dt="2025-11-19T14:19:57.283" v="8663" actId="1076"/>
          <ac:picMkLst>
            <pc:docMk/>
            <pc:sldMk cId="1262841890" sldId="296"/>
            <ac:picMk id="7" creationId="{1D220274-57D8-419F-C984-1934F294199D}"/>
          </ac:picMkLst>
        </pc:picChg>
      </pc:sldChg>
      <pc:sldChg chg="modSp mod">
        <pc:chgData name="SCARFO' FERDINANDO" userId="8c117447-14fc-427b-954c-78e4c94da525" providerId="ADAL" clId="{80309537-12AB-4240-9D6F-78A64EE52B8C}" dt="2025-11-19T14:24:53.283" v="8800" actId="6549"/>
        <pc:sldMkLst>
          <pc:docMk/>
          <pc:sldMk cId="1067740297" sldId="297"/>
        </pc:sldMkLst>
        <pc:spChg chg="mod">
          <ac:chgData name="SCARFO' FERDINANDO" userId="8c117447-14fc-427b-954c-78e4c94da525" providerId="ADAL" clId="{80309537-12AB-4240-9D6F-78A64EE52B8C}" dt="2025-11-19T12:11:29.435" v="8256" actId="790"/>
          <ac:spMkLst>
            <pc:docMk/>
            <pc:sldMk cId="1067740297" sldId="297"/>
            <ac:spMk id="2" creationId="{EE76E510-F171-08EE-4FBC-0E26785B1A4C}"/>
          </ac:spMkLst>
        </pc:spChg>
        <pc:spChg chg="mod">
          <ac:chgData name="SCARFO' FERDINANDO" userId="8c117447-14fc-427b-954c-78e4c94da525" providerId="ADAL" clId="{80309537-12AB-4240-9D6F-78A64EE52B8C}" dt="2025-11-19T14:24:53.283" v="8800" actId="6549"/>
          <ac:spMkLst>
            <pc:docMk/>
            <pc:sldMk cId="1067740297" sldId="297"/>
            <ac:spMk id="3" creationId="{2E0D87AC-C3B4-ED56-4B95-BD230DAA2124}"/>
          </ac:spMkLst>
        </pc:spChg>
        <pc:spChg chg="mod">
          <ac:chgData name="SCARFO' FERDINANDO" userId="8c117447-14fc-427b-954c-78e4c94da525" providerId="ADAL" clId="{80309537-12AB-4240-9D6F-78A64EE52B8C}" dt="2025-11-19T12:11:29.435" v="8256" actId="790"/>
          <ac:spMkLst>
            <pc:docMk/>
            <pc:sldMk cId="1067740297" sldId="297"/>
            <ac:spMk id="4" creationId="{01732E3F-C332-CB36-E02A-09B8EF2857CE}"/>
          </ac:spMkLst>
        </pc:spChg>
        <pc:spChg chg="mod">
          <ac:chgData name="SCARFO' FERDINANDO" userId="8c117447-14fc-427b-954c-78e4c94da525" providerId="ADAL" clId="{80309537-12AB-4240-9D6F-78A64EE52B8C}" dt="2025-11-19T12:11:29.435" v="8256" actId="790"/>
          <ac:spMkLst>
            <pc:docMk/>
            <pc:sldMk cId="1067740297" sldId="297"/>
            <ac:spMk id="5" creationId="{9C10A102-1073-A0FF-43DD-21FF42775C2F}"/>
          </ac:spMkLst>
        </pc:spChg>
      </pc:sldChg>
      <pc:sldChg chg="modSp mod">
        <pc:chgData name="SCARFO' FERDINANDO" userId="8c117447-14fc-427b-954c-78e4c94da525" providerId="ADAL" clId="{80309537-12AB-4240-9D6F-78A64EE52B8C}" dt="2025-11-19T14:23:01.673" v="8765" actId="6549"/>
        <pc:sldMkLst>
          <pc:docMk/>
          <pc:sldMk cId="469699369" sldId="298"/>
        </pc:sldMkLst>
        <pc:spChg chg="mod">
          <ac:chgData name="SCARFO' FERDINANDO" userId="8c117447-14fc-427b-954c-78e4c94da525" providerId="ADAL" clId="{80309537-12AB-4240-9D6F-78A64EE52B8C}" dt="2025-11-19T12:11:29.435" v="8256" actId="790"/>
          <ac:spMkLst>
            <pc:docMk/>
            <pc:sldMk cId="469699369" sldId="298"/>
            <ac:spMk id="2" creationId="{70CE7390-2561-EC07-8A5F-0E3FD5439618}"/>
          </ac:spMkLst>
        </pc:spChg>
        <pc:spChg chg="mod">
          <ac:chgData name="SCARFO' FERDINANDO" userId="8c117447-14fc-427b-954c-78e4c94da525" providerId="ADAL" clId="{80309537-12AB-4240-9D6F-78A64EE52B8C}" dt="2025-11-19T14:23:01.673" v="8765" actId="6549"/>
          <ac:spMkLst>
            <pc:docMk/>
            <pc:sldMk cId="469699369" sldId="298"/>
            <ac:spMk id="3" creationId="{D4E00AFC-D5E6-9CEB-E15A-390C186FE8CC}"/>
          </ac:spMkLst>
        </pc:spChg>
        <pc:spChg chg="mod">
          <ac:chgData name="SCARFO' FERDINANDO" userId="8c117447-14fc-427b-954c-78e4c94da525" providerId="ADAL" clId="{80309537-12AB-4240-9D6F-78A64EE52B8C}" dt="2025-11-19T12:11:29.435" v="8256" actId="790"/>
          <ac:spMkLst>
            <pc:docMk/>
            <pc:sldMk cId="469699369" sldId="298"/>
            <ac:spMk id="4" creationId="{2F3DDE70-24DD-8507-A19C-68708FFFE779}"/>
          </ac:spMkLst>
        </pc:spChg>
        <pc:spChg chg="mod">
          <ac:chgData name="SCARFO' FERDINANDO" userId="8c117447-14fc-427b-954c-78e4c94da525" providerId="ADAL" clId="{80309537-12AB-4240-9D6F-78A64EE52B8C}" dt="2025-11-19T13:39:54.193" v="8462" actId="1076"/>
          <ac:spMkLst>
            <pc:docMk/>
            <pc:sldMk cId="469699369" sldId="298"/>
            <ac:spMk id="5" creationId="{A8F83F61-AC30-C9BC-5877-569CEA9648DA}"/>
          </ac:spMkLst>
        </pc:spChg>
        <pc:spChg chg="mod">
          <ac:chgData name="SCARFO' FERDINANDO" userId="8c117447-14fc-427b-954c-78e4c94da525" providerId="ADAL" clId="{80309537-12AB-4240-9D6F-78A64EE52B8C}" dt="2025-11-19T13:39:40.982" v="8461" actId="1076"/>
          <ac:spMkLst>
            <pc:docMk/>
            <pc:sldMk cId="469699369" sldId="298"/>
            <ac:spMk id="6" creationId="{A133EA6B-6BB6-C9AB-D9DF-6A14EFA0073F}"/>
          </ac:spMkLst>
        </pc:spChg>
        <pc:spChg chg="mod">
          <ac:chgData name="SCARFO' FERDINANDO" userId="8c117447-14fc-427b-954c-78e4c94da525" providerId="ADAL" clId="{80309537-12AB-4240-9D6F-78A64EE52B8C}" dt="2025-11-19T12:11:29.435" v="8256" actId="790"/>
          <ac:spMkLst>
            <pc:docMk/>
            <pc:sldMk cId="469699369" sldId="298"/>
            <ac:spMk id="7" creationId="{B6585121-42D5-BBCB-5DB7-D5A774159EB5}"/>
          </ac:spMkLst>
        </pc:spChg>
        <pc:picChg chg="mod">
          <ac:chgData name="SCARFO' FERDINANDO" userId="8c117447-14fc-427b-954c-78e4c94da525" providerId="ADAL" clId="{80309537-12AB-4240-9D6F-78A64EE52B8C}" dt="2025-11-19T13:39:16.471" v="8456" actId="1076"/>
          <ac:picMkLst>
            <pc:docMk/>
            <pc:sldMk cId="469699369" sldId="298"/>
            <ac:picMk id="8" creationId="{B27CAA29-DE18-8A08-3B10-AB6747E6EBD7}"/>
          </ac:picMkLst>
        </pc:picChg>
      </pc:sldChg>
      <pc:sldChg chg="modSp mod">
        <pc:chgData name="SCARFO' FERDINANDO" userId="8c117447-14fc-427b-954c-78e4c94da525" providerId="ADAL" clId="{80309537-12AB-4240-9D6F-78A64EE52B8C}" dt="2025-11-19T14:34:03.841" v="8875" actId="6549"/>
        <pc:sldMkLst>
          <pc:docMk/>
          <pc:sldMk cId="634656910" sldId="299"/>
        </pc:sldMkLst>
        <pc:spChg chg="mod">
          <ac:chgData name="SCARFO' FERDINANDO" userId="8c117447-14fc-427b-954c-78e4c94da525" providerId="ADAL" clId="{80309537-12AB-4240-9D6F-78A64EE52B8C}" dt="2025-11-19T12:11:29.435" v="8256" actId="790"/>
          <ac:spMkLst>
            <pc:docMk/>
            <pc:sldMk cId="634656910" sldId="299"/>
            <ac:spMk id="2" creationId="{F159E206-119A-E9C3-22E8-15001E78FEED}"/>
          </ac:spMkLst>
        </pc:spChg>
        <pc:spChg chg="mod">
          <ac:chgData name="SCARFO' FERDINANDO" userId="8c117447-14fc-427b-954c-78e4c94da525" providerId="ADAL" clId="{80309537-12AB-4240-9D6F-78A64EE52B8C}" dt="2025-11-19T14:34:03.841" v="8875" actId="6549"/>
          <ac:spMkLst>
            <pc:docMk/>
            <pc:sldMk cId="634656910" sldId="299"/>
            <ac:spMk id="3" creationId="{7A77C51C-0E21-CBBF-3658-3DA36A1C2E27}"/>
          </ac:spMkLst>
        </pc:spChg>
        <pc:spChg chg="mod">
          <ac:chgData name="SCARFO' FERDINANDO" userId="8c117447-14fc-427b-954c-78e4c94da525" providerId="ADAL" clId="{80309537-12AB-4240-9D6F-78A64EE52B8C}" dt="2025-11-19T12:11:29.435" v="8256" actId="790"/>
          <ac:spMkLst>
            <pc:docMk/>
            <pc:sldMk cId="634656910" sldId="299"/>
            <ac:spMk id="4" creationId="{56D7688B-13DF-B1A4-7163-0E322AAD7275}"/>
          </ac:spMkLst>
        </pc:spChg>
        <pc:spChg chg="mod">
          <ac:chgData name="SCARFO' FERDINANDO" userId="8c117447-14fc-427b-954c-78e4c94da525" providerId="ADAL" clId="{80309537-12AB-4240-9D6F-78A64EE52B8C}" dt="2025-11-19T12:11:29.435" v="8256" actId="790"/>
          <ac:spMkLst>
            <pc:docMk/>
            <pc:sldMk cId="634656910" sldId="299"/>
            <ac:spMk id="5" creationId="{105D5D99-67AC-3020-06FB-BB708591AF76}"/>
          </ac:spMkLst>
        </pc:spChg>
      </pc:sldChg>
      <pc:sldChg chg="modSp mod">
        <pc:chgData name="SCARFO' FERDINANDO" userId="8c117447-14fc-427b-954c-78e4c94da525" providerId="ADAL" clId="{80309537-12AB-4240-9D6F-78A64EE52B8C}" dt="2025-11-19T14:24:16.992" v="8795" actId="6549"/>
        <pc:sldMkLst>
          <pc:docMk/>
          <pc:sldMk cId="1385321887" sldId="300"/>
        </pc:sldMkLst>
        <pc:spChg chg="mod">
          <ac:chgData name="SCARFO' FERDINANDO" userId="8c117447-14fc-427b-954c-78e4c94da525" providerId="ADAL" clId="{80309537-12AB-4240-9D6F-78A64EE52B8C}" dt="2025-11-19T12:11:29.435" v="8256" actId="790"/>
          <ac:spMkLst>
            <pc:docMk/>
            <pc:sldMk cId="1385321887" sldId="300"/>
            <ac:spMk id="2" creationId="{0F0EA8EF-3AAA-A0C7-9663-9F7B88387B2E}"/>
          </ac:spMkLst>
        </pc:spChg>
        <pc:spChg chg="mod">
          <ac:chgData name="SCARFO' FERDINANDO" userId="8c117447-14fc-427b-954c-78e4c94da525" providerId="ADAL" clId="{80309537-12AB-4240-9D6F-78A64EE52B8C}" dt="2025-11-19T14:24:16.992" v="8795" actId="6549"/>
          <ac:spMkLst>
            <pc:docMk/>
            <pc:sldMk cId="1385321887" sldId="300"/>
            <ac:spMk id="3" creationId="{27B7485C-A672-8FEF-4BB8-BA10E618D2C0}"/>
          </ac:spMkLst>
        </pc:spChg>
        <pc:spChg chg="mod">
          <ac:chgData name="SCARFO' FERDINANDO" userId="8c117447-14fc-427b-954c-78e4c94da525" providerId="ADAL" clId="{80309537-12AB-4240-9D6F-78A64EE52B8C}" dt="2025-11-19T12:11:29.435" v="8256" actId="790"/>
          <ac:spMkLst>
            <pc:docMk/>
            <pc:sldMk cId="1385321887" sldId="300"/>
            <ac:spMk id="4" creationId="{80CE0E89-50F6-B087-740D-07EF93FE6A39}"/>
          </ac:spMkLst>
        </pc:spChg>
        <pc:spChg chg="mod">
          <ac:chgData name="SCARFO' FERDINANDO" userId="8c117447-14fc-427b-954c-78e4c94da525" providerId="ADAL" clId="{80309537-12AB-4240-9D6F-78A64EE52B8C}" dt="2025-11-19T12:11:29.435" v="8256" actId="790"/>
          <ac:spMkLst>
            <pc:docMk/>
            <pc:sldMk cId="1385321887" sldId="300"/>
            <ac:spMk id="5" creationId="{90E46E41-AA72-30CD-C10B-3BE3BF987FDA}"/>
          </ac:spMkLst>
        </pc:spChg>
      </pc:sldChg>
      <pc:sldChg chg="modSp mod">
        <pc:chgData name="SCARFO' FERDINANDO" userId="8c117447-14fc-427b-954c-78e4c94da525" providerId="ADAL" clId="{80309537-12AB-4240-9D6F-78A64EE52B8C}" dt="2025-11-19T13:52:09.263" v="8603" actId="6549"/>
        <pc:sldMkLst>
          <pc:docMk/>
          <pc:sldMk cId="4158926536" sldId="301"/>
        </pc:sldMkLst>
        <pc:spChg chg="mod">
          <ac:chgData name="SCARFO' FERDINANDO" userId="8c117447-14fc-427b-954c-78e4c94da525" providerId="ADAL" clId="{80309537-12AB-4240-9D6F-78A64EE52B8C}" dt="2025-11-19T12:11:29.435" v="8256" actId="790"/>
          <ac:spMkLst>
            <pc:docMk/>
            <pc:sldMk cId="4158926536" sldId="301"/>
            <ac:spMk id="2" creationId="{B5BD54B5-0A64-E9D3-6245-9473967CAA04}"/>
          </ac:spMkLst>
        </pc:spChg>
        <pc:spChg chg="mod">
          <ac:chgData name="SCARFO' FERDINANDO" userId="8c117447-14fc-427b-954c-78e4c94da525" providerId="ADAL" clId="{80309537-12AB-4240-9D6F-78A64EE52B8C}" dt="2025-11-19T13:52:09.263" v="8603" actId="6549"/>
          <ac:spMkLst>
            <pc:docMk/>
            <pc:sldMk cId="4158926536" sldId="301"/>
            <ac:spMk id="3" creationId="{4155CB07-DDB4-74CE-CC24-F1898FBC137A}"/>
          </ac:spMkLst>
        </pc:spChg>
        <pc:spChg chg="mod">
          <ac:chgData name="SCARFO' FERDINANDO" userId="8c117447-14fc-427b-954c-78e4c94da525" providerId="ADAL" clId="{80309537-12AB-4240-9D6F-78A64EE52B8C}" dt="2025-11-19T12:11:29.435" v="8256" actId="790"/>
          <ac:spMkLst>
            <pc:docMk/>
            <pc:sldMk cId="4158926536" sldId="301"/>
            <ac:spMk id="4" creationId="{5B203195-044A-6867-D3B8-6328CAC377BB}"/>
          </ac:spMkLst>
        </pc:spChg>
        <pc:spChg chg="mod">
          <ac:chgData name="SCARFO' FERDINANDO" userId="8c117447-14fc-427b-954c-78e4c94da525" providerId="ADAL" clId="{80309537-12AB-4240-9D6F-78A64EE52B8C}" dt="2025-11-19T12:11:29.435" v="8256" actId="790"/>
          <ac:spMkLst>
            <pc:docMk/>
            <pc:sldMk cId="4158926536" sldId="301"/>
            <ac:spMk id="5" creationId="{864015C7-359B-4974-BC16-83F4F1242652}"/>
          </ac:spMkLst>
        </pc:spChg>
      </pc:sldChg>
      <pc:sldChg chg="modSp mod">
        <pc:chgData name="SCARFO' FERDINANDO" userId="8c117447-14fc-427b-954c-78e4c94da525" providerId="ADAL" clId="{80309537-12AB-4240-9D6F-78A64EE52B8C}" dt="2025-11-19T12:11:29.435" v="8256" actId="790"/>
        <pc:sldMkLst>
          <pc:docMk/>
          <pc:sldMk cId="2037319160" sldId="302"/>
        </pc:sldMkLst>
        <pc:spChg chg="mod">
          <ac:chgData name="SCARFO' FERDINANDO" userId="8c117447-14fc-427b-954c-78e4c94da525" providerId="ADAL" clId="{80309537-12AB-4240-9D6F-78A64EE52B8C}" dt="2025-11-19T12:11:29.435" v="8256" actId="790"/>
          <ac:spMkLst>
            <pc:docMk/>
            <pc:sldMk cId="2037319160" sldId="302"/>
            <ac:spMk id="2" creationId="{CBF1CC2E-1453-F4FE-AD83-15917740A60B}"/>
          </ac:spMkLst>
        </pc:spChg>
        <pc:spChg chg="mod">
          <ac:chgData name="SCARFO' FERDINANDO" userId="8c117447-14fc-427b-954c-78e4c94da525" providerId="ADAL" clId="{80309537-12AB-4240-9D6F-78A64EE52B8C}" dt="2025-11-19T12:11:29.435" v="8256" actId="790"/>
          <ac:spMkLst>
            <pc:docMk/>
            <pc:sldMk cId="2037319160" sldId="302"/>
            <ac:spMk id="3" creationId="{723AC3FF-E2B4-97EC-542F-6241CD8A2272}"/>
          </ac:spMkLst>
        </pc:spChg>
        <pc:spChg chg="mod">
          <ac:chgData name="SCARFO' FERDINANDO" userId="8c117447-14fc-427b-954c-78e4c94da525" providerId="ADAL" clId="{80309537-12AB-4240-9D6F-78A64EE52B8C}" dt="2025-11-19T12:11:29.435" v="8256" actId="790"/>
          <ac:spMkLst>
            <pc:docMk/>
            <pc:sldMk cId="2037319160" sldId="302"/>
            <ac:spMk id="4" creationId="{457AA659-8216-C7BF-98D9-CB01F2ED5ECA}"/>
          </ac:spMkLst>
        </pc:spChg>
        <pc:spChg chg="mod">
          <ac:chgData name="SCARFO' FERDINANDO" userId="8c117447-14fc-427b-954c-78e4c94da525" providerId="ADAL" clId="{80309537-12AB-4240-9D6F-78A64EE52B8C}" dt="2025-11-19T12:11:29.435" v="8256" actId="790"/>
          <ac:spMkLst>
            <pc:docMk/>
            <pc:sldMk cId="2037319160" sldId="302"/>
            <ac:spMk id="5" creationId="{AAAABA60-353F-D3F7-EDAE-83B83CDDB8C3}"/>
          </ac:spMkLst>
        </pc:spChg>
      </pc:sldChg>
      <pc:sldChg chg="modSp mod">
        <pc:chgData name="SCARFO' FERDINANDO" userId="8c117447-14fc-427b-954c-78e4c94da525" providerId="ADAL" clId="{80309537-12AB-4240-9D6F-78A64EE52B8C}" dt="2025-11-19T12:11:29.435" v="8256" actId="790"/>
        <pc:sldMkLst>
          <pc:docMk/>
          <pc:sldMk cId="3672829446" sldId="303"/>
        </pc:sldMkLst>
        <pc:spChg chg="mod">
          <ac:chgData name="SCARFO' FERDINANDO" userId="8c117447-14fc-427b-954c-78e4c94da525" providerId="ADAL" clId="{80309537-12AB-4240-9D6F-78A64EE52B8C}" dt="2025-11-19T12:11:29.435" v="8256" actId="790"/>
          <ac:spMkLst>
            <pc:docMk/>
            <pc:sldMk cId="3672829446" sldId="303"/>
            <ac:spMk id="2" creationId="{76D9D261-F8DC-4B01-926B-59409175BA19}"/>
          </ac:spMkLst>
        </pc:spChg>
        <pc:spChg chg="mod">
          <ac:chgData name="SCARFO' FERDINANDO" userId="8c117447-14fc-427b-954c-78e4c94da525" providerId="ADAL" clId="{80309537-12AB-4240-9D6F-78A64EE52B8C}" dt="2025-11-19T12:11:29.435" v="8256" actId="790"/>
          <ac:spMkLst>
            <pc:docMk/>
            <pc:sldMk cId="3672829446" sldId="303"/>
            <ac:spMk id="4" creationId="{3D715BB1-C067-95D9-B1E8-B30FCE65EA34}"/>
          </ac:spMkLst>
        </pc:spChg>
        <pc:spChg chg="mod">
          <ac:chgData name="SCARFO' FERDINANDO" userId="8c117447-14fc-427b-954c-78e4c94da525" providerId="ADAL" clId="{80309537-12AB-4240-9D6F-78A64EE52B8C}" dt="2025-11-19T12:11:29.435" v="8256" actId="790"/>
          <ac:spMkLst>
            <pc:docMk/>
            <pc:sldMk cId="3672829446" sldId="303"/>
            <ac:spMk id="6" creationId="{E4081229-2FF8-2DFC-1C17-A25609744BCD}"/>
          </ac:spMkLst>
        </pc:spChg>
        <pc:spChg chg="mod">
          <ac:chgData name="SCARFO' FERDINANDO" userId="8c117447-14fc-427b-954c-78e4c94da525" providerId="ADAL" clId="{80309537-12AB-4240-9D6F-78A64EE52B8C}" dt="2025-11-19T12:11:29.435" v="8256" actId="790"/>
          <ac:spMkLst>
            <pc:docMk/>
            <pc:sldMk cId="3672829446" sldId="303"/>
            <ac:spMk id="7" creationId="{FC15E253-6573-77CB-0005-5AB2FC899380}"/>
          </ac:spMkLst>
        </pc:spChg>
        <pc:spChg chg="mod">
          <ac:chgData name="SCARFO' FERDINANDO" userId="8c117447-14fc-427b-954c-78e4c94da525" providerId="ADAL" clId="{80309537-12AB-4240-9D6F-78A64EE52B8C}" dt="2025-11-19T12:11:29.435" v="8256" actId="790"/>
          <ac:spMkLst>
            <pc:docMk/>
            <pc:sldMk cId="3672829446" sldId="303"/>
            <ac:spMk id="8" creationId="{C444DD71-5DC2-BE7F-19D4-31D95D9E5D02}"/>
          </ac:spMkLst>
        </pc:spChg>
        <pc:spChg chg="mod">
          <ac:chgData name="SCARFO' FERDINANDO" userId="8c117447-14fc-427b-954c-78e4c94da525" providerId="ADAL" clId="{80309537-12AB-4240-9D6F-78A64EE52B8C}" dt="2025-11-19T12:11:29.435" v="8256" actId="790"/>
          <ac:spMkLst>
            <pc:docMk/>
            <pc:sldMk cId="3672829446" sldId="303"/>
            <ac:spMk id="9" creationId="{C56A0E5B-93C9-C2A5-B25F-3509AD3AC996}"/>
          </ac:spMkLst>
        </pc:spChg>
        <pc:spChg chg="mod">
          <ac:chgData name="SCARFO' FERDINANDO" userId="8c117447-14fc-427b-954c-78e4c94da525" providerId="ADAL" clId="{80309537-12AB-4240-9D6F-78A64EE52B8C}" dt="2025-11-19T12:11:29.435" v="8256" actId="790"/>
          <ac:spMkLst>
            <pc:docMk/>
            <pc:sldMk cId="3672829446" sldId="303"/>
            <ac:spMk id="11" creationId="{C10A67B4-CD1F-9332-6F9C-3F21AA530CB4}"/>
          </ac:spMkLst>
        </pc:spChg>
        <pc:spChg chg="mod">
          <ac:chgData name="SCARFO' FERDINANDO" userId="8c117447-14fc-427b-954c-78e4c94da525" providerId="ADAL" clId="{80309537-12AB-4240-9D6F-78A64EE52B8C}" dt="2025-11-19T12:11:29.435" v="8256" actId="790"/>
          <ac:spMkLst>
            <pc:docMk/>
            <pc:sldMk cId="3672829446" sldId="303"/>
            <ac:spMk id="12" creationId="{9760476F-DD14-9F23-0249-9BEA9B5E0053}"/>
          </ac:spMkLst>
        </pc:spChg>
        <pc:spChg chg="mod">
          <ac:chgData name="SCARFO' FERDINANDO" userId="8c117447-14fc-427b-954c-78e4c94da525" providerId="ADAL" clId="{80309537-12AB-4240-9D6F-78A64EE52B8C}" dt="2025-11-19T12:11:29.435" v="8256" actId="790"/>
          <ac:spMkLst>
            <pc:docMk/>
            <pc:sldMk cId="3672829446" sldId="303"/>
            <ac:spMk id="14" creationId="{4BCE550A-9DA2-0A08-382A-2D351AD979C1}"/>
          </ac:spMkLst>
        </pc:spChg>
        <pc:spChg chg="mod">
          <ac:chgData name="SCARFO' FERDINANDO" userId="8c117447-14fc-427b-954c-78e4c94da525" providerId="ADAL" clId="{80309537-12AB-4240-9D6F-78A64EE52B8C}" dt="2025-11-19T12:11:29.435" v="8256" actId="790"/>
          <ac:spMkLst>
            <pc:docMk/>
            <pc:sldMk cId="3672829446" sldId="303"/>
            <ac:spMk id="16" creationId="{B6FD8585-5214-EF10-6DBE-3DCEE0FBAB6D}"/>
          </ac:spMkLst>
        </pc:spChg>
      </pc:sldChg>
      <pc:sldChg chg="del">
        <pc:chgData name="SCARFO' FERDINANDO" userId="8c117447-14fc-427b-954c-78e4c94da525" providerId="ADAL" clId="{80309537-12AB-4240-9D6F-78A64EE52B8C}" dt="2025-11-16T16:28:01.236" v="5775" actId="2696"/>
        <pc:sldMkLst>
          <pc:docMk/>
          <pc:sldMk cId="783630408" sldId="304"/>
        </pc:sldMkLst>
      </pc:sldChg>
      <pc:sldChg chg="addSp modSp mod">
        <pc:chgData name="SCARFO' FERDINANDO" userId="8c117447-14fc-427b-954c-78e4c94da525" providerId="ADAL" clId="{80309537-12AB-4240-9D6F-78A64EE52B8C}" dt="2025-11-19T12:28:32.138" v="8380"/>
        <pc:sldMkLst>
          <pc:docMk/>
          <pc:sldMk cId="2869613392" sldId="305"/>
        </pc:sldMkLst>
        <pc:spChg chg="mod">
          <ac:chgData name="SCARFO' FERDINANDO" userId="8c117447-14fc-427b-954c-78e4c94da525" providerId="ADAL" clId="{80309537-12AB-4240-9D6F-78A64EE52B8C}" dt="2025-11-19T12:21:26.419" v="8295" actId="1076"/>
          <ac:spMkLst>
            <pc:docMk/>
            <pc:sldMk cId="2869613392" sldId="305"/>
            <ac:spMk id="2" creationId="{5EC0C357-3A89-AE4B-DD6A-CCB641B0FF4A}"/>
          </ac:spMkLst>
        </pc:spChg>
        <pc:spChg chg="add mod">
          <ac:chgData name="SCARFO' FERDINANDO" userId="8c117447-14fc-427b-954c-78e4c94da525" providerId="ADAL" clId="{80309537-12AB-4240-9D6F-78A64EE52B8C}" dt="2025-11-19T12:28:23.967" v="8379"/>
          <ac:spMkLst>
            <pc:docMk/>
            <pc:sldMk cId="2869613392" sldId="305"/>
            <ac:spMk id="3" creationId="{4EF337CD-D951-090D-A699-5B223E7428B2}"/>
          </ac:spMkLst>
        </pc:spChg>
        <pc:spChg chg="mod">
          <ac:chgData name="SCARFO' FERDINANDO" userId="8c117447-14fc-427b-954c-78e4c94da525" providerId="ADAL" clId="{80309537-12AB-4240-9D6F-78A64EE52B8C}" dt="2025-11-19T12:11:29.435" v="8256" actId="790"/>
          <ac:spMkLst>
            <pc:docMk/>
            <pc:sldMk cId="2869613392" sldId="305"/>
            <ac:spMk id="4" creationId="{C8DA3C8B-732D-EBF1-00D0-C97050DE93F7}"/>
          </ac:spMkLst>
        </pc:spChg>
        <pc:spChg chg="add mod">
          <ac:chgData name="SCARFO' FERDINANDO" userId="8c117447-14fc-427b-954c-78e4c94da525" providerId="ADAL" clId="{80309537-12AB-4240-9D6F-78A64EE52B8C}" dt="2025-11-19T12:28:32.138" v="8380"/>
          <ac:spMkLst>
            <pc:docMk/>
            <pc:sldMk cId="2869613392" sldId="305"/>
            <ac:spMk id="5" creationId="{8B451D35-8286-5A9A-C9D9-153A8D8D1BC9}"/>
          </ac:spMkLst>
        </pc:spChg>
      </pc:sldChg>
      <pc:sldChg chg="addSp modSp mod">
        <pc:chgData name="SCARFO' FERDINANDO" userId="8c117447-14fc-427b-954c-78e4c94da525" providerId="ADAL" clId="{80309537-12AB-4240-9D6F-78A64EE52B8C}" dt="2025-11-19T12:29:11.955" v="8397" actId="14100"/>
        <pc:sldMkLst>
          <pc:docMk/>
          <pc:sldMk cId="3551272427" sldId="307"/>
        </pc:sldMkLst>
        <pc:spChg chg="mod">
          <ac:chgData name="SCARFO' FERDINANDO" userId="8c117447-14fc-427b-954c-78e4c94da525" providerId="ADAL" clId="{80309537-12AB-4240-9D6F-78A64EE52B8C}" dt="2025-11-19T12:21:47.869" v="8298" actId="1076"/>
          <ac:spMkLst>
            <pc:docMk/>
            <pc:sldMk cId="3551272427" sldId="307"/>
            <ac:spMk id="2" creationId="{ACDC2DBD-A26C-CC73-55AA-B8AF8C99A857}"/>
          </ac:spMkLst>
        </pc:spChg>
        <pc:spChg chg="add mod">
          <ac:chgData name="SCARFO' FERDINANDO" userId="8c117447-14fc-427b-954c-78e4c94da525" providerId="ADAL" clId="{80309537-12AB-4240-9D6F-78A64EE52B8C}" dt="2025-11-19T12:28:21.879" v="8377"/>
          <ac:spMkLst>
            <pc:docMk/>
            <pc:sldMk cId="3551272427" sldId="307"/>
            <ac:spMk id="3" creationId="{ECCEEBA3-1D52-9C5A-06D2-2F3F3F78DB24}"/>
          </ac:spMkLst>
        </pc:spChg>
        <pc:spChg chg="mod">
          <ac:chgData name="SCARFO' FERDINANDO" userId="8c117447-14fc-427b-954c-78e4c94da525" providerId="ADAL" clId="{80309537-12AB-4240-9D6F-78A64EE52B8C}" dt="2025-11-19T12:29:11.955" v="8397" actId="14100"/>
          <ac:spMkLst>
            <pc:docMk/>
            <pc:sldMk cId="3551272427" sldId="307"/>
            <ac:spMk id="4" creationId="{6499C961-8232-9C4E-0FD5-4726BDB4D5BD}"/>
          </ac:spMkLst>
        </pc:spChg>
        <pc:spChg chg="add mod">
          <ac:chgData name="SCARFO' FERDINANDO" userId="8c117447-14fc-427b-954c-78e4c94da525" providerId="ADAL" clId="{80309537-12AB-4240-9D6F-78A64EE52B8C}" dt="2025-11-19T12:28:33.568" v="8382"/>
          <ac:spMkLst>
            <pc:docMk/>
            <pc:sldMk cId="3551272427" sldId="307"/>
            <ac:spMk id="6" creationId="{F7D235F4-B85F-DF21-F77F-04C37DE85D3D}"/>
          </ac:spMkLst>
        </pc:spChg>
        <pc:spChg chg="mod">
          <ac:chgData name="SCARFO' FERDINANDO" userId="8c117447-14fc-427b-954c-78e4c94da525" providerId="ADAL" clId="{80309537-12AB-4240-9D6F-78A64EE52B8C}" dt="2025-11-19T12:11:29.435" v="8256" actId="790"/>
          <ac:spMkLst>
            <pc:docMk/>
            <pc:sldMk cId="3551272427" sldId="307"/>
            <ac:spMk id="7" creationId="{AF709312-CA57-4558-604E-04A60CD564D8}"/>
          </ac:spMkLst>
        </pc:spChg>
      </pc:sldChg>
      <pc:sldChg chg="addSp modSp mod">
        <pc:chgData name="SCARFO' FERDINANDO" userId="8c117447-14fc-427b-954c-78e4c94da525" providerId="ADAL" clId="{80309537-12AB-4240-9D6F-78A64EE52B8C}" dt="2025-11-19T12:28:34.224" v="8383"/>
        <pc:sldMkLst>
          <pc:docMk/>
          <pc:sldMk cId="3006404879" sldId="309"/>
        </pc:sldMkLst>
        <pc:spChg chg="mod">
          <ac:chgData name="SCARFO' FERDINANDO" userId="8c117447-14fc-427b-954c-78e4c94da525" providerId="ADAL" clId="{80309537-12AB-4240-9D6F-78A64EE52B8C}" dt="2025-11-19T12:21:51.936" v="8299" actId="1076"/>
          <ac:spMkLst>
            <pc:docMk/>
            <pc:sldMk cId="3006404879" sldId="309"/>
            <ac:spMk id="2" creationId="{71B3B18B-1485-4B69-502A-BB906B8C861E}"/>
          </ac:spMkLst>
        </pc:spChg>
        <pc:spChg chg="add mod">
          <ac:chgData name="SCARFO' FERDINANDO" userId="8c117447-14fc-427b-954c-78e4c94da525" providerId="ADAL" clId="{80309537-12AB-4240-9D6F-78A64EE52B8C}" dt="2025-11-19T12:28:21.220" v="8376"/>
          <ac:spMkLst>
            <pc:docMk/>
            <pc:sldMk cId="3006404879" sldId="309"/>
            <ac:spMk id="3" creationId="{D3F415D3-164A-F3D0-D506-D91EBE138E94}"/>
          </ac:spMkLst>
        </pc:spChg>
        <pc:spChg chg="mod">
          <ac:chgData name="SCARFO' FERDINANDO" userId="8c117447-14fc-427b-954c-78e4c94da525" providerId="ADAL" clId="{80309537-12AB-4240-9D6F-78A64EE52B8C}" dt="2025-11-19T12:11:29.435" v="8256" actId="790"/>
          <ac:spMkLst>
            <pc:docMk/>
            <pc:sldMk cId="3006404879" sldId="309"/>
            <ac:spMk id="4" creationId="{64C6C187-8963-DCAF-562A-BC577D739937}"/>
          </ac:spMkLst>
        </pc:spChg>
        <pc:spChg chg="add mod">
          <ac:chgData name="SCARFO' FERDINANDO" userId="8c117447-14fc-427b-954c-78e4c94da525" providerId="ADAL" clId="{80309537-12AB-4240-9D6F-78A64EE52B8C}" dt="2025-11-19T12:28:34.224" v="8383"/>
          <ac:spMkLst>
            <pc:docMk/>
            <pc:sldMk cId="3006404879" sldId="309"/>
            <ac:spMk id="5" creationId="{C4B62708-7E37-7F45-B811-591966F840C9}"/>
          </ac:spMkLst>
        </pc:spChg>
      </pc:sldChg>
      <pc:sldChg chg="addSp modSp new mod">
        <pc:chgData name="SCARFO' FERDINANDO" userId="8c117447-14fc-427b-954c-78e4c94da525" providerId="ADAL" clId="{80309537-12AB-4240-9D6F-78A64EE52B8C}" dt="2025-11-19T12:11:29.435" v="8256" actId="790"/>
        <pc:sldMkLst>
          <pc:docMk/>
          <pc:sldMk cId="1353045424" sldId="310"/>
        </pc:sldMkLst>
        <pc:spChg chg="add mod">
          <ac:chgData name="SCARFO' FERDINANDO" userId="8c117447-14fc-427b-954c-78e4c94da525" providerId="ADAL" clId="{80309537-12AB-4240-9D6F-78A64EE52B8C}" dt="2025-11-19T12:11:29.435" v="8256" actId="790"/>
          <ac:spMkLst>
            <pc:docMk/>
            <pc:sldMk cId="1353045424" sldId="310"/>
            <ac:spMk id="2" creationId="{5C589140-C6C2-F801-62B0-AD3C56002C2D}"/>
          </ac:spMkLst>
        </pc:spChg>
        <pc:spChg chg="add mod">
          <ac:chgData name="SCARFO' FERDINANDO" userId="8c117447-14fc-427b-954c-78e4c94da525" providerId="ADAL" clId="{80309537-12AB-4240-9D6F-78A64EE52B8C}" dt="2025-11-19T12:11:29.435" v="8256" actId="790"/>
          <ac:spMkLst>
            <pc:docMk/>
            <pc:sldMk cId="1353045424" sldId="310"/>
            <ac:spMk id="3" creationId="{C13001A2-6619-0D0A-FDED-1B378FCA7772}"/>
          </ac:spMkLst>
        </pc:spChg>
        <pc:spChg chg="add mod">
          <ac:chgData name="SCARFO' FERDINANDO" userId="8c117447-14fc-427b-954c-78e4c94da525" providerId="ADAL" clId="{80309537-12AB-4240-9D6F-78A64EE52B8C}" dt="2025-11-19T12:11:29.435" v="8256" actId="790"/>
          <ac:spMkLst>
            <pc:docMk/>
            <pc:sldMk cId="1353045424" sldId="310"/>
            <ac:spMk id="5" creationId="{DE6CCDAC-8B8A-B1DF-CFB8-EB10E62AB524}"/>
          </ac:spMkLst>
        </pc:spChg>
        <pc:spChg chg="add mod">
          <ac:chgData name="SCARFO' FERDINANDO" userId="8c117447-14fc-427b-954c-78e4c94da525" providerId="ADAL" clId="{80309537-12AB-4240-9D6F-78A64EE52B8C}" dt="2025-11-19T12:11:29.435" v="8256" actId="790"/>
          <ac:spMkLst>
            <pc:docMk/>
            <pc:sldMk cId="1353045424" sldId="310"/>
            <ac:spMk id="6" creationId="{008EA0DF-E098-69B3-98A3-3B2D7FBB6338}"/>
          </ac:spMkLst>
        </pc:spChg>
        <pc:spChg chg="add mod">
          <ac:chgData name="SCARFO' FERDINANDO" userId="8c117447-14fc-427b-954c-78e4c94da525" providerId="ADAL" clId="{80309537-12AB-4240-9D6F-78A64EE52B8C}" dt="2025-11-19T12:11:29.435" v="8256" actId="790"/>
          <ac:spMkLst>
            <pc:docMk/>
            <pc:sldMk cId="1353045424" sldId="310"/>
            <ac:spMk id="7" creationId="{12DA09F5-20D7-4583-90AC-473E18980A6E}"/>
          </ac:spMkLst>
        </pc:spChg>
      </pc:sldChg>
      <pc:sldChg chg="addSp modSp mod">
        <pc:chgData name="SCARFO' FERDINANDO" userId="8c117447-14fc-427b-954c-78e4c94da525" providerId="ADAL" clId="{80309537-12AB-4240-9D6F-78A64EE52B8C}" dt="2025-11-19T12:28:34.825" v="8384"/>
        <pc:sldMkLst>
          <pc:docMk/>
          <pc:sldMk cId="3718246811" sldId="312"/>
        </pc:sldMkLst>
        <pc:spChg chg="mod">
          <ac:chgData name="SCARFO' FERDINANDO" userId="8c117447-14fc-427b-954c-78e4c94da525" providerId="ADAL" clId="{80309537-12AB-4240-9D6F-78A64EE52B8C}" dt="2025-11-19T12:21:57.384" v="8300" actId="1076"/>
          <ac:spMkLst>
            <pc:docMk/>
            <pc:sldMk cId="3718246811" sldId="312"/>
            <ac:spMk id="2" creationId="{B47BC5E7-1A3A-D356-70F2-9F10B2568185}"/>
          </ac:spMkLst>
        </pc:spChg>
        <pc:spChg chg="add mod">
          <ac:chgData name="SCARFO' FERDINANDO" userId="8c117447-14fc-427b-954c-78e4c94da525" providerId="ADAL" clId="{80309537-12AB-4240-9D6F-78A64EE52B8C}" dt="2025-11-19T12:28:20.594" v="8375"/>
          <ac:spMkLst>
            <pc:docMk/>
            <pc:sldMk cId="3718246811" sldId="312"/>
            <ac:spMk id="3" creationId="{42A30FA3-EEF3-24ED-FB70-D41A18C4D85C}"/>
          </ac:spMkLst>
        </pc:spChg>
        <pc:spChg chg="mod">
          <ac:chgData name="SCARFO' FERDINANDO" userId="8c117447-14fc-427b-954c-78e4c94da525" providerId="ADAL" clId="{80309537-12AB-4240-9D6F-78A64EE52B8C}" dt="2025-11-19T12:11:29.435" v="8256" actId="790"/>
          <ac:spMkLst>
            <pc:docMk/>
            <pc:sldMk cId="3718246811" sldId="312"/>
            <ac:spMk id="4" creationId="{24EE7B04-AAAF-A5F8-8970-1A69455C4C2A}"/>
          </ac:spMkLst>
        </pc:spChg>
        <pc:spChg chg="add mod">
          <ac:chgData name="SCARFO' FERDINANDO" userId="8c117447-14fc-427b-954c-78e4c94da525" providerId="ADAL" clId="{80309537-12AB-4240-9D6F-78A64EE52B8C}" dt="2025-11-19T12:28:34.825" v="8384"/>
          <ac:spMkLst>
            <pc:docMk/>
            <pc:sldMk cId="3718246811" sldId="312"/>
            <ac:spMk id="5" creationId="{44DBF56A-7102-D0B3-9457-3361424D3665}"/>
          </ac:spMkLst>
        </pc:spChg>
      </pc:sldChg>
      <pc:sldChg chg="addSp modSp mod">
        <pc:chgData name="SCARFO' FERDINANDO" userId="8c117447-14fc-427b-954c-78e4c94da525" providerId="ADAL" clId="{80309537-12AB-4240-9D6F-78A64EE52B8C}" dt="2025-11-19T12:28:40.803" v="8392"/>
        <pc:sldMkLst>
          <pc:docMk/>
          <pc:sldMk cId="2750230487" sldId="314"/>
        </pc:sldMkLst>
        <pc:spChg chg="mod">
          <ac:chgData name="SCARFO' FERDINANDO" userId="8c117447-14fc-427b-954c-78e4c94da525" providerId="ADAL" clId="{80309537-12AB-4240-9D6F-78A64EE52B8C}" dt="2025-11-19T12:22:58.292" v="8310" actId="1076"/>
          <ac:spMkLst>
            <pc:docMk/>
            <pc:sldMk cId="2750230487" sldId="314"/>
            <ac:spMk id="2" creationId="{0689206B-9F46-043B-5E01-9770E0040186}"/>
          </ac:spMkLst>
        </pc:spChg>
        <pc:spChg chg="add mod">
          <ac:chgData name="SCARFO' FERDINANDO" userId="8c117447-14fc-427b-954c-78e4c94da525" providerId="ADAL" clId="{80309537-12AB-4240-9D6F-78A64EE52B8C}" dt="2025-11-19T12:28:14.425" v="8367"/>
          <ac:spMkLst>
            <pc:docMk/>
            <pc:sldMk cId="2750230487" sldId="314"/>
            <ac:spMk id="3" creationId="{F215D748-FC6A-E66D-BEB3-E48970A51A3A}"/>
          </ac:spMkLst>
        </pc:spChg>
        <pc:spChg chg="mod">
          <ac:chgData name="SCARFO' FERDINANDO" userId="8c117447-14fc-427b-954c-78e4c94da525" providerId="ADAL" clId="{80309537-12AB-4240-9D6F-78A64EE52B8C}" dt="2025-11-19T12:23:00.805" v="8311" actId="1076"/>
          <ac:spMkLst>
            <pc:docMk/>
            <pc:sldMk cId="2750230487" sldId="314"/>
            <ac:spMk id="4" creationId="{1980F29A-224B-A887-84AA-343255EF36B7}"/>
          </ac:spMkLst>
        </pc:spChg>
        <pc:spChg chg="add mod">
          <ac:chgData name="SCARFO' FERDINANDO" userId="8c117447-14fc-427b-954c-78e4c94da525" providerId="ADAL" clId="{80309537-12AB-4240-9D6F-78A64EE52B8C}" dt="2025-11-19T12:28:40.803" v="8392"/>
          <ac:spMkLst>
            <pc:docMk/>
            <pc:sldMk cId="2750230487" sldId="314"/>
            <ac:spMk id="5" creationId="{9832B132-5540-1CCF-7CD1-FD0E00DBCA77}"/>
          </ac:spMkLst>
        </pc:spChg>
      </pc:sldChg>
      <pc:sldChg chg="addSp modSp mod">
        <pc:chgData name="SCARFO' FERDINANDO" userId="8c117447-14fc-427b-954c-78e4c94da525" providerId="ADAL" clId="{80309537-12AB-4240-9D6F-78A64EE52B8C}" dt="2025-11-19T12:28:42.390" v="8394"/>
        <pc:sldMkLst>
          <pc:docMk/>
          <pc:sldMk cId="4020061098" sldId="316"/>
        </pc:sldMkLst>
        <pc:spChg chg="mod">
          <ac:chgData name="SCARFO' FERDINANDO" userId="8c117447-14fc-427b-954c-78e4c94da525" providerId="ADAL" clId="{80309537-12AB-4240-9D6F-78A64EE52B8C}" dt="2025-11-19T12:11:29.435" v="8256" actId="790"/>
          <ac:spMkLst>
            <pc:docMk/>
            <pc:sldMk cId="4020061098" sldId="316"/>
            <ac:spMk id="2" creationId="{F24F48B7-C661-0AC8-8E12-80C5C8FDE8EA}"/>
          </ac:spMkLst>
        </pc:spChg>
        <pc:spChg chg="add mod">
          <ac:chgData name="SCARFO' FERDINANDO" userId="8c117447-14fc-427b-954c-78e4c94da525" providerId="ADAL" clId="{80309537-12AB-4240-9D6F-78A64EE52B8C}" dt="2025-11-19T12:28:08.883" v="8364"/>
          <ac:spMkLst>
            <pc:docMk/>
            <pc:sldMk cId="4020061098" sldId="316"/>
            <ac:spMk id="3" creationId="{3E59519F-0815-AC8A-213D-69C471CDFF9D}"/>
          </ac:spMkLst>
        </pc:spChg>
        <pc:spChg chg="mod">
          <ac:chgData name="SCARFO' FERDINANDO" userId="8c117447-14fc-427b-954c-78e4c94da525" providerId="ADAL" clId="{80309537-12AB-4240-9D6F-78A64EE52B8C}" dt="2025-11-19T12:11:29.435" v="8256" actId="790"/>
          <ac:spMkLst>
            <pc:docMk/>
            <pc:sldMk cId="4020061098" sldId="316"/>
            <ac:spMk id="4" creationId="{8003C007-87BB-129F-6160-BA5483D2DCAA}"/>
          </ac:spMkLst>
        </pc:spChg>
        <pc:spChg chg="add mod">
          <ac:chgData name="SCARFO' FERDINANDO" userId="8c117447-14fc-427b-954c-78e4c94da525" providerId="ADAL" clId="{80309537-12AB-4240-9D6F-78A64EE52B8C}" dt="2025-11-19T12:28:42.390" v="8394"/>
          <ac:spMkLst>
            <pc:docMk/>
            <pc:sldMk cId="4020061098" sldId="316"/>
            <ac:spMk id="6" creationId="{EF13C713-63F5-FBCB-F6F6-5E88F8CD1B9E}"/>
          </ac:spMkLst>
        </pc:spChg>
      </pc:sldChg>
      <pc:sldChg chg="addSp modSp mod">
        <pc:chgData name="SCARFO' FERDINANDO" userId="8c117447-14fc-427b-954c-78e4c94da525" providerId="ADAL" clId="{80309537-12AB-4240-9D6F-78A64EE52B8C}" dt="2025-11-19T12:28:35.530" v="8385"/>
        <pc:sldMkLst>
          <pc:docMk/>
          <pc:sldMk cId="1493743878" sldId="317"/>
        </pc:sldMkLst>
        <pc:spChg chg="mod">
          <ac:chgData name="SCARFO' FERDINANDO" userId="8c117447-14fc-427b-954c-78e4c94da525" providerId="ADAL" clId="{80309537-12AB-4240-9D6F-78A64EE52B8C}" dt="2025-11-19T12:22:02.661" v="8301" actId="1076"/>
          <ac:spMkLst>
            <pc:docMk/>
            <pc:sldMk cId="1493743878" sldId="317"/>
            <ac:spMk id="2" creationId="{8F5DBC78-3CD9-637C-7208-B2DEAB5804B0}"/>
          </ac:spMkLst>
        </pc:spChg>
        <pc:spChg chg="add mod">
          <ac:chgData name="SCARFO' FERDINANDO" userId="8c117447-14fc-427b-954c-78e4c94da525" providerId="ADAL" clId="{80309537-12AB-4240-9D6F-78A64EE52B8C}" dt="2025-11-19T12:28:19.917" v="8374"/>
          <ac:spMkLst>
            <pc:docMk/>
            <pc:sldMk cId="1493743878" sldId="317"/>
            <ac:spMk id="3" creationId="{3777174F-41D0-EE4D-7A57-005C1AC0DAB7}"/>
          </ac:spMkLst>
        </pc:spChg>
        <pc:spChg chg="mod">
          <ac:chgData name="SCARFO' FERDINANDO" userId="8c117447-14fc-427b-954c-78e4c94da525" providerId="ADAL" clId="{80309537-12AB-4240-9D6F-78A64EE52B8C}" dt="2025-11-19T12:11:29.435" v="8256" actId="790"/>
          <ac:spMkLst>
            <pc:docMk/>
            <pc:sldMk cId="1493743878" sldId="317"/>
            <ac:spMk id="4" creationId="{EFA92FD8-3DE1-8EFD-1426-FB30E575A025}"/>
          </ac:spMkLst>
        </pc:spChg>
        <pc:spChg chg="add mod">
          <ac:chgData name="SCARFO' FERDINANDO" userId="8c117447-14fc-427b-954c-78e4c94da525" providerId="ADAL" clId="{80309537-12AB-4240-9D6F-78A64EE52B8C}" dt="2025-11-19T12:28:35.530" v="8385"/>
          <ac:spMkLst>
            <pc:docMk/>
            <pc:sldMk cId="1493743878" sldId="317"/>
            <ac:spMk id="5" creationId="{A071B32F-3E3E-7E7F-2544-7F01A018870A}"/>
          </ac:spMkLst>
        </pc:spChg>
      </pc:sldChg>
      <pc:sldChg chg="addSp modSp new mod">
        <pc:chgData name="SCARFO' FERDINANDO" userId="8c117447-14fc-427b-954c-78e4c94da525" providerId="ADAL" clId="{80309537-12AB-4240-9D6F-78A64EE52B8C}" dt="2025-11-19T12:11:29.435" v="8256" actId="790"/>
        <pc:sldMkLst>
          <pc:docMk/>
          <pc:sldMk cId="4006891987" sldId="318"/>
        </pc:sldMkLst>
        <pc:spChg chg="add mod">
          <ac:chgData name="SCARFO' FERDINANDO" userId="8c117447-14fc-427b-954c-78e4c94da525" providerId="ADAL" clId="{80309537-12AB-4240-9D6F-78A64EE52B8C}" dt="2025-11-19T12:11:29.435" v="8256" actId="790"/>
          <ac:spMkLst>
            <pc:docMk/>
            <pc:sldMk cId="4006891987" sldId="318"/>
            <ac:spMk id="2" creationId="{F5C1E8F2-A1E6-0A0C-892B-7349CA7C7EAE}"/>
          </ac:spMkLst>
        </pc:spChg>
        <pc:spChg chg="add mod">
          <ac:chgData name="SCARFO' FERDINANDO" userId="8c117447-14fc-427b-954c-78e4c94da525" providerId="ADAL" clId="{80309537-12AB-4240-9D6F-78A64EE52B8C}" dt="2025-11-19T12:11:29.435" v="8256" actId="790"/>
          <ac:spMkLst>
            <pc:docMk/>
            <pc:sldMk cId="4006891987" sldId="318"/>
            <ac:spMk id="3" creationId="{56B73796-3BDD-BCA5-F0F1-D48729C57D1F}"/>
          </ac:spMkLst>
        </pc:spChg>
        <pc:spChg chg="add mod">
          <ac:chgData name="SCARFO' FERDINANDO" userId="8c117447-14fc-427b-954c-78e4c94da525" providerId="ADAL" clId="{80309537-12AB-4240-9D6F-78A64EE52B8C}" dt="2025-11-19T12:11:29.435" v="8256" actId="790"/>
          <ac:spMkLst>
            <pc:docMk/>
            <pc:sldMk cId="4006891987" sldId="318"/>
            <ac:spMk id="4" creationId="{18DDF0EE-B2D2-B4C3-075A-E01E6FCCD424}"/>
          </ac:spMkLst>
        </pc:spChg>
        <pc:spChg chg="add mod">
          <ac:chgData name="SCARFO' FERDINANDO" userId="8c117447-14fc-427b-954c-78e4c94da525" providerId="ADAL" clId="{80309537-12AB-4240-9D6F-78A64EE52B8C}" dt="2025-11-19T12:11:29.435" v="8256" actId="790"/>
          <ac:spMkLst>
            <pc:docMk/>
            <pc:sldMk cId="4006891987" sldId="318"/>
            <ac:spMk id="5" creationId="{D2903EDF-68B4-AC74-707A-EDF111501CB4}"/>
          </ac:spMkLst>
        </pc:spChg>
        <pc:spChg chg="add mod">
          <ac:chgData name="SCARFO' FERDINANDO" userId="8c117447-14fc-427b-954c-78e4c94da525" providerId="ADAL" clId="{80309537-12AB-4240-9D6F-78A64EE52B8C}" dt="2025-11-19T12:11:29.435" v="8256" actId="790"/>
          <ac:spMkLst>
            <pc:docMk/>
            <pc:sldMk cId="4006891987" sldId="318"/>
            <ac:spMk id="7" creationId="{D86E5E3F-BBC2-5647-1518-365842D92B90}"/>
          </ac:spMkLst>
        </pc:spChg>
        <pc:picChg chg="add mod">
          <ac:chgData name="SCARFO' FERDINANDO" userId="8c117447-14fc-427b-954c-78e4c94da525" providerId="ADAL" clId="{80309537-12AB-4240-9D6F-78A64EE52B8C}" dt="2025-11-16T16:19:04.922" v="5677" actId="1076"/>
          <ac:picMkLst>
            <pc:docMk/>
            <pc:sldMk cId="4006891987" sldId="318"/>
            <ac:picMk id="8" creationId="{3226CD92-8C86-BF36-DA80-92E2B0965162}"/>
          </ac:picMkLst>
        </pc:picChg>
      </pc:sldChg>
      <pc:sldChg chg="new del">
        <pc:chgData name="SCARFO' FERDINANDO" userId="8c117447-14fc-427b-954c-78e4c94da525" providerId="ADAL" clId="{80309537-12AB-4240-9D6F-78A64EE52B8C}" dt="2025-11-16T16:06:30.444" v="5346" actId="2696"/>
        <pc:sldMkLst>
          <pc:docMk/>
          <pc:sldMk cId="2999364282" sldId="319"/>
        </pc:sldMkLst>
      </pc:sldChg>
      <pc:sldChg chg="addSp modSp add mod">
        <pc:chgData name="SCARFO' FERDINANDO" userId="8c117447-14fc-427b-954c-78e4c94da525" providerId="ADAL" clId="{80309537-12AB-4240-9D6F-78A64EE52B8C}" dt="2025-11-19T12:11:29.435" v="8256" actId="790"/>
        <pc:sldMkLst>
          <pc:docMk/>
          <pc:sldMk cId="3716073514" sldId="320"/>
        </pc:sldMkLst>
        <pc:spChg chg="mod">
          <ac:chgData name="SCARFO' FERDINANDO" userId="8c117447-14fc-427b-954c-78e4c94da525" providerId="ADAL" clId="{80309537-12AB-4240-9D6F-78A64EE52B8C}" dt="2025-11-19T12:11:29.435" v="8256" actId="790"/>
          <ac:spMkLst>
            <pc:docMk/>
            <pc:sldMk cId="3716073514" sldId="320"/>
            <ac:spMk id="2" creationId="{3E9EF5FF-97FA-950E-C156-8E8252B14E88}"/>
          </ac:spMkLst>
        </pc:spChg>
        <pc:spChg chg="mod">
          <ac:chgData name="SCARFO' FERDINANDO" userId="8c117447-14fc-427b-954c-78e4c94da525" providerId="ADAL" clId="{80309537-12AB-4240-9D6F-78A64EE52B8C}" dt="2025-11-19T12:11:29.435" v="8256" actId="790"/>
          <ac:spMkLst>
            <pc:docMk/>
            <pc:sldMk cId="3716073514" sldId="320"/>
            <ac:spMk id="3" creationId="{D4D5AF68-2ABB-A69E-A26A-244E4BED68B8}"/>
          </ac:spMkLst>
        </pc:spChg>
        <pc:spChg chg="mod">
          <ac:chgData name="SCARFO' FERDINANDO" userId="8c117447-14fc-427b-954c-78e4c94da525" providerId="ADAL" clId="{80309537-12AB-4240-9D6F-78A64EE52B8C}" dt="2025-11-19T12:11:29.435" v="8256" actId="790"/>
          <ac:spMkLst>
            <pc:docMk/>
            <pc:sldMk cId="3716073514" sldId="320"/>
            <ac:spMk id="4" creationId="{90C1BB09-E32D-68BE-45E6-169DEB6DDCD3}"/>
          </ac:spMkLst>
        </pc:spChg>
        <pc:spChg chg="mod">
          <ac:chgData name="SCARFO' FERDINANDO" userId="8c117447-14fc-427b-954c-78e4c94da525" providerId="ADAL" clId="{80309537-12AB-4240-9D6F-78A64EE52B8C}" dt="2025-11-19T12:11:29.435" v="8256" actId="790"/>
          <ac:spMkLst>
            <pc:docMk/>
            <pc:sldMk cId="3716073514" sldId="320"/>
            <ac:spMk id="5" creationId="{78435E94-A425-C2AF-F04E-D62E9EFEA23E}"/>
          </ac:spMkLst>
        </pc:spChg>
        <pc:spChg chg="mod">
          <ac:chgData name="SCARFO' FERDINANDO" userId="8c117447-14fc-427b-954c-78e4c94da525" providerId="ADAL" clId="{80309537-12AB-4240-9D6F-78A64EE52B8C}" dt="2025-11-19T12:11:29.435" v="8256" actId="790"/>
          <ac:spMkLst>
            <pc:docMk/>
            <pc:sldMk cId="3716073514" sldId="320"/>
            <ac:spMk id="7" creationId="{79A9ED4C-A2B0-9BDB-C7ED-A2B2293CDFC9}"/>
          </ac:spMkLst>
        </pc:spChg>
        <pc:picChg chg="add mod">
          <ac:chgData name="SCARFO' FERDINANDO" userId="8c117447-14fc-427b-954c-78e4c94da525" providerId="ADAL" clId="{80309537-12AB-4240-9D6F-78A64EE52B8C}" dt="2025-11-16T16:18:49.073" v="5671" actId="1076"/>
          <ac:picMkLst>
            <pc:docMk/>
            <pc:sldMk cId="3716073514" sldId="320"/>
            <ac:picMk id="8" creationId="{BC3A9E26-0992-63B3-AA1A-7D2FA49E0E95}"/>
          </ac:picMkLst>
        </pc:picChg>
      </pc:sldChg>
      <pc:sldChg chg="new del">
        <pc:chgData name="SCARFO' FERDINANDO" userId="8c117447-14fc-427b-954c-78e4c94da525" providerId="ADAL" clId="{80309537-12AB-4240-9D6F-78A64EE52B8C}" dt="2025-11-16T16:12:08.272" v="5493" actId="2696"/>
        <pc:sldMkLst>
          <pc:docMk/>
          <pc:sldMk cId="3831536733" sldId="321"/>
        </pc:sldMkLst>
      </pc:sldChg>
      <pc:sldChg chg="addSp delSp modSp add mod">
        <pc:chgData name="SCARFO' FERDINANDO" userId="8c117447-14fc-427b-954c-78e4c94da525" providerId="ADAL" clId="{80309537-12AB-4240-9D6F-78A64EE52B8C}" dt="2025-11-19T14:03:44.822" v="8653" actId="14100"/>
        <pc:sldMkLst>
          <pc:docMk/>
          <pc:sldMk cId="38731722" sldId="322"/>
        </pc:sldMkLst>
        <pc:spChg chg="mod">
          <ac:chgData name="SCARFO' FERDINANDO" userId="8c117447-14fc-427b-954c-78e4c94da525" providerId="ADAL" clId="{80309537-12AB-4240-9D6F-78A64EE52B8C}" dt="2025-11-19T12:11:29.435" v="8256" actId="790"/>
          <ac:spMkLst>
            <pc:docMk/>
            <pc:sldMk cId="38731722" sldId="322"/>
            <ac:spMk id="2" creationId="{069F7C57-CE27-03B5-844E-4F3111094AE6}"/>
          </ac:spMkLst>
        </pc:spChg>
        <pc:spChg chg="mod">
          <ac:chgData name="SCARFO' FERDINANDO" userId="8c117447-14fc-427b-954c-78e4c94da525" providerId="ADAL" clId="{80309537-12AB-4240-9D6F-78A64EE52B8C}" dt="2025-11-19T12:11:29.435" v="8256" actId="790"/>
          <ac:spMkLst>
            <pc:docMk/>
            <pc:sldMk cId="38731722" sldId="322"/>
            <ac:spMk id="3" creationId="{4396D859-126D-7568-6A0D-31751229FA02}"/>
          </ac:spMkLst>
        </pc:spChg>
        <pc:spChg chg="mod">
          <ac:chgData name="SCARFO' FERDINANDO" userId="8c117447-14fc-427b-954c-78e4c94da525" providerId="ADAL" clId="{80309537-12AB-4240-9D6F-78A64EE52B8C}" dt="2025-11-19T12:11:29.435" v="8256" actId="790"/>
          <ac:spMkLst>
            <pc:docMk/>
            <pc:sldMk cId="38731722" sldId="322"/>
            <ac:spMk id="4" creationId="{0F449B50-14ED-8BB2-83E2-C1D111A1B4F4}"/>
          </ac:spMkLst>
        </pc:spChg>
        <pc:spChg chg="mod">
          <ac:chgData name="SCARFO' FERDINANDO" userId="8c117447-14fc-427b-954c-78e4c94da525" providerId="ADAL" clId="{80309537-12AB-4240-9D6F-78A64EE52B8C}" dt="2025-11-19T12:11:29.435" v="8256" actId="790"/>
          <ac:spMkLst>
            <pc:docMk/>
            <pc:sldMk cId="38731722" sldId="322"/>
            <ac:spMk id="5" creationId="{77CC1ED3-F2DF-14DB-BC06-7E03191DE91C}"/>
          </ac:spMkLst>
        </pc:spChg>
        <pc:spChg chg="mod">
          <ac:chgData name="SCARFO' FERDINANDO" userId="8c117447-14fc-427b-954c-78e4c94da525" providerId="ADAL" clId="{80309537-12AB-4240-9D6F-78A64EE52B8C}" dt="2025-11-19T12:11:29.435" v="8256" actId="790"/>
          <ac:spMkLst>
            <pc:docMk/>
            <pc:sldMk cId="38731722" sldId="322"/>
            <ac:spMk id="7" creationId="{1C400BEB-5F27-050B-7D9B-21EC83758C63}"/>
          </ac:spMkLst>
        </pc:spChg>
        <pc:picChg chg="add mod">
          <ac:chgData name="SCARFO' FERDINANDO" userId="8c117447-14fc-427b-954c-78e4c94da525" providerId="ADAL" clId="{80309537-12AB-4240-9D6F-78A64EE52B8C}" dt="2025-11-19T14:03:44.822" v="8653" actId="14100"/>
          <ac:picMkLst>
            <pc:docMk/>
            <pc:sldMk cId="38731722" sldId="322"/>
            <ac:picMk id="12" creationId="{0CF07E5A-374A-F1DA-6DBE-B1FB0E8BA97F}"/>
          </ac:picMkLst>
        </pc:picChg>
      </pc:sldChg>
      <pc:sldChg chg="new del">
        <pc:chgData name="SCARFO' FERDINANDO" userId="8c117447-14fc-427b-954c-78e4c94da525" providerId="ADAL" clId="{80309537-12AB-4240-9D6F-78A64EE52B8C}" dt="2025-11-16T16:16:36.483" v="5578" actId="2696"/>
        <pc:sldMkLst>
          <pc:docMk/>
          <pc:sldMk cId="786113357" sldId="323"/>
        </pc:sldMkLst>
      </pc:sldChg>
      <pc:sldChg chg="addSp delSp modSp add mod">
        <pc:chgData name="SCARFO' FERDINANDO" userId="8c117447-14fc-427b-954c-78e4c94da525" providerId="ADAL" clId="{80309537-12AB-4240-9D6F-78A64EE52B8C}" dt="2025-11-19T12:11:29.435" v="8256" actId="790"/>
        <pc:sldMkLst>
          <pc:docMk/>
          <pc:sldMk cId="2796486186" sldId="324"/>
        </pc:sldMkLst>
        <pc:spChg chg="mod">
          <ac:chgData name="SCARFO' FERDINANDO" userId="8c117447-14fc-427b-954c-78e4c94da525" providerId="ADAL" clId="{80309537-12AB-4240-9D6F-78A64EE52B8C}" dt="2025-11-19T12:11:29.435" v="8256" actId="790"/>
          <ac:spMkLst>
            <pc:docMk/>
            <pc:sldMk cId="2796486186" sldId="324"/>
            <ac:spMk id="2" creationId="{37F2DE67-2A83-8913-72B8-2AC42877CCEF}"/>
          </ac:spMkLst>
        </pc:spChg>
        <pc:spChg chg="mod">
          <ac:chgData name="SCARFO' FERDINANDO" userId="8c117447-14fc-427b-954c-78e4c94da525" providerId="ADAL" clId="{80309537-12AB-4240-9D6F-78A64EE52B8C}" dt="2025-11-19T12:11:29.435" v="8256" actId="790"/>
          <ac:spMkLst>
            <pc:docMk/>
            <pc:sldMk cId="2796486186" sldId="324"/>
            <ac:spMk id="3" creationId="{F84741AB-68CC-68E5-BF58-467FD7D591D4}"/>
          </ac:spMkLst>
        </pc:spChg>
        <pc:spChg chg="mod">
          <ac:chgData name="SCARFO' FERDINANDO" userId="8c117447-14fc-427b-954c-78e4c94da525" providerId="ADAL" clId="{80309537-12AB-4240-9D6F-78A64EE52B8C}" dt="2025-11-19T12:11:29.435" v="8256" actId="790"/>
          <ac:spMkLst>
            <pc:docMk/>
            <pc:sldMk cId="2796486186" sldId="324"/>
            <ac:spMk id="4" creationId="{D0D0233D-E907-77B1-FFA9-EAB26AA147CC}"/>
          </ac:spMkLst>
        </pc:spChg>
        <pc:spChg chg="mod">
          <ac:chgData name="SCARFO' FERDINANDO" userId="8c117447-14fc-427b-954c-78e4c94da525" providerId="ADAL" clId="{80309537-12AB-4240-9D6F-78A64EE52B8C}" dt="2025-11-19T12:11:29.435" v="8256" actId="790"/>
          <ac:spMkLst>
            <pc:docMk/>
            <pc:sldMk cId="2796486186" sldId="324"/>
            <ac:spMk id="5" creationId="{1436C6CE-DAC9-6A11-6D0E-9D0EA179C882}"/>
          </ac:spMkLst>
        </pc:spChg>
        <pc:spChg chg="mod">
          <ac:chgData name="SCARFO' FERDINANDO" userId="8c117447-14fc-427b-954c-78e4c94da525" providerId="ADAL" clId="{80309537-12AB-4240-9D6F-78A64EE52B8C}" dt="2025-11-19T12:11:29.435" v="8256" actId="790"/>
          <ac:spMkLst>
            <pc:docMk/>
            <pc:sldMk cId="2796486186" sldId="324"/>
            <ac:spMk id="7" creationId="{7E78BA7A-0413-6BDE-838D-D325937F97C8}"/>
          </ac:spMkLst>
        </pc:spChg>
        <pc:picChg chg="add mod">
          <ac:chgData name="SCARFO' FERDINANDO" userId="8c117447-14fc-427b-954c-78e4c94da525" providerId="ADAL" clId="{80309537-12AB-4240-9D6F-78A64EE52B8C}" dt="2025-11-16T16:18:17.010" v="5660" actId="1076"/>
          <ac:picMkLst>
            <pc:docMk/>
            <pc:sldMk cId="2796486186" sldId="324"/>
            <ac:picMk id="9" creationId="{A5C697B8-34C5-A121-9D2F-8315850828FF}"/>
          </ac:picMkLst>
        </pc:picChg>
      </pc:sldChg>
      <pc:sldChg chg="new del">
        <pc:chgData name="SCARFO' FERDINANDO" userId="8c117447-14fc-427b-954c-78e4c94da525" providerId="ADAL" clId="{80309537-12AB-4240-9D6F-78A64EE52B8C}" dt="2025-11-16T16:22:54.431" v="5689" actId="2696"/>
        <pc:sldMkLst>
          <pc:docMk/>
          <pc:sldMk cId="997075967" sldId="325"/>
        </pc:sldMkLst>
      </pc:sldChg>
      <pc:sldChg chg="addSp delSp modSp add mod">
        <pc:chgData name="SCARFO' FERDINANDO" userId="8c117447-14fc-427b-954c-78e4c94da525" providerId="ADAL" clId="{80309537-12AB-4240-9D6F-78A64EE52B8C}" dt="2025-11-19T12:11:29.435" v="8256" actId="790"/>
        <pc:sldMkLst>
          <pc:docMk/>
          <pc:sldMk cId="2220900788" sldId="326"/>
        </pc:sldMkLst>
        <pc:spChg chg="mod">
          <ac:chgData name="SCARFO' FERDINANDO" userId="8c117447-14fc-427b-954c-78e4c94da525" providerId="ADAL" clId="{80309537-12AB-4240-9D6F-78A64EE52B8C}" dt="2025-11-19T12:11:29.435" v="8256" actId="790"/>
          <ac:spMkLst>
            <pc:docMk/>
            <pc:sldMk cId="2220900788" sldId="326"/>
            <ac:spMk id="2" creationId="{C70B3DF4-2A3F-0979-05A3-2FC8D39BBB6E}"/>
          </ac:spMkLst>
        </pc:spChg>
        <pc:spChg chg="mod">
          <ac:chgData name="SCARFO' FERDINANDO" userId="8c117447-14fc-427b-954c-78e4c94da525" providerId="ADAL" clId="{80309537-12AB-4240-9D6F-78A64EE52B8C}" dt="2025-11-19T12:11:29.435" v="8256" actId="790"/>
          <ac:spMkLst>
            <pc:docMk/>
            <pc:sldMk cId="2220900788" sldId="326"/>
            <ac:spMk id="3" creationId="{D7425649-F201-E3EC-BDEC-70CE92886E2E}"/>
          </ac:spMkLst>
        </pc:spChg>
        <pc:spChg chg="mod">
          <ac:chgData name="SCARFO' FERDINANDO" userId="8c117447-14fc-427b-954c-78e4c94da525" providerId="ADAL" clId="{80309537-12AB-4240-9D6F-78A64EE52B8C}" dt="2025-11-19T12:11:29.435" v="8256" actId="790"/>
          <ac:spMkLst>
            <pc:docMk/>
            <pc:sldMk cId="2220900788" sldId="326"/>
            <ac:spMk id="4" creationId="{87139B9A-64EB-7F58-5DEF-8F0201F5BC9F}"/>
          </ac:spMkLst>
        </pc:spChg>
        <pc:spChg chg="mod">
          <ac:chgData name="SCARFO' FERDINANDO" userId="8c117447-14fc-427b-954c-78e4c94da525" providerId="ADAL" clId="{80309537-12AB-4240-9D6F-78A64EE52B8C}" dt="2025-11-19T12:11:29.435" v="8256" actId="790"/>
          <ac:spMkLst>
            <pc:docMk/>
            <pc:sldMk cId="2220900788" sldId="326"/>
            <ac:spMk id="5" creationId="{E61C1839-A06F-501C-7B28-E8467C96225F}"/>
          </ac:spMkLst>
        </pc:spChg>
        <pc:spChg chg="mod">
          <ac:chgData name="SCARFO' FERDINANDO" userId="8c117447-14fc-427b-954c-78e4c94da525" providerId="ADAL" clId="{80309537-12AB-4240-9D6F-78A64EE52B8C}" dt="2025-11-19T12:11:29.435" v="8256" actId="790"/>
          <ac:spMkLst>
            <pc:docMk/>
            <pc:sldMk cId="2220900788" sldId="326"/>
            <ac:spMk id="7" creationId="{32F25467-A0EC-7830-21E4-3980A994C50C}"/>
          </ac:spMkLst>
        </pc:spChg>
        <pc:picChg chg="add mod">
          <ac:chgData name="SCARFO' FERDINANDO" userId="8c117447-14fc-427b-954c-78e4c94da525" providerId="ADAL" clId="{80309537-12AB-4240-9D6F-78A64EE52B8C}" dt="2025-11-16T16:26:28.207" v="5774" actId="1076"/>
          <ac:picMkLst>
            <pc:docMk/>
            <pc:sldMk cId="2220900788" sldId="326"/>
            <ac:picMk id="8" creationId="{2BCAE633-8728-5AF4-2F13-D9381F6A0A17}"/>
          </ac:picMkLst>
        </pc:picChg>
      </pc:sldChg>
      <pc:sldChg chg="addSp modSp mod">
        <pc:chgData name="SCARFO' FERDINANDO" userId="8c117447-14fc-427b-954c-78e4c94da525" providerId="ADAL" clId="{80309537-12AB-4240-9D6F-78A64EE52B8C}" dt="2025-11-19T12:28:32.908" v="8381"/>
        <pc:sldMkLst>
          <pc:docMk/>
          <pc:sldMk cId="1009729911" sldId="327"/>
        </pc:sldMkLst>
        <pc:spChg chg="add mod">
          <ac:chgData name="SCARFO' FERDINANDO" userId="8c117447-14fc-427b-954c-78e4c94da525" providerId="ADAL" clId="{80309537-12AB-4240-9D6F-78A64EE52B8C}" dt="2025-11-19T12:28:23.277" v="8378"/>
          <ac:spMkLst>
            <pc:docMk/>
            <pc:sldMk cId="1009729911" sldId="327"/>
            <ac:spMk id="2" creationId="{21F895C4-E90D-BC6F-74DF-7E6380508CDE}"/>
          </ac:spMkLst>
        </pc:spChg>
        <pc:spChg chg="add mod">
          <ac:chgData name="SCARFO' FERDINANDO" userId="8c117447-14fc-427b-954c-78e4c94da525" providerId="ADAL" clId="{80309537-12AB-4240-9D6F-78A64EE52B8C}" dt="2025-11-19T12:28:32.908" v="8381"/>
          <ac:spMkLst>
            <pc:docMk/>
            <pc:sldMk cId="1009729911" sldId="327"/>
            <ac:spMk id="3" creationId="{D42F4588-66E1-12A1-533C-604E476E1B85}"/>
          </ac:spMkLst>
        </pc:spChg>
        <pc:spChg chg="mod">
          <ac:chgData name="SCARFO' FERDINANDO" userId="8c117447-14fc-427b-954c-78e4c94da525" providerId="ADAL" clId="{80309537-12AB-4240-9D6F-78A64EE52B8C}" dt="2025-11-19T12:11:29.435" v="8256" actId="790"/>
          <ac:spMkLst>
            <pc:docMk/>
            <pc:sldMk cId="1009729911" sldId="327"/>
            <ac:spMk id="10" creationId="{EB427AC6-971B-B051-620F-F00D1B6A3317}"/>
          </ac:spMkLst>
        </pc:spChg>
        <pc:spChg chg="mod">
          <ac:chgData name="SCARFO' FERDINANDO" userId="8c117447-14fc-427b-954c-78e4c94da525" providerId="ADAL" clId="{80309537-12AB-4240-9D6F-78A64EE52B8C}" dt="2025-11-19T12:11:29.435" v="8256" actId="790"/>
          <ac:spMkLst>
            <pc:docMk/>
            <pc:sldMk cId="1009729911" sldId="327"/>
            <ac:spMk id="14" creationId="{1247A44A-1E26-6B9F-13A7-314FD49C23EA}"/>
          </ac:spMkLst>
        </pc:spChg>
        <pc:spChg chg="mod">
          <ac:chgData name="SCARFO' FERDINANDO" userId="8c117447-14fc-427b-954c-78e4c94da525" providerId="ADAL" clId="{80309537-12AB-4240-9D6F-78A64EE52B8C}" dt="2025-11-19T12:11:29.435" v="8256" actId="790"/>
          <ac:spMkLst>
            <pc:docMk/>
            <pc:sldMk cId="1009729911" sldId="327"/>
            <ac:spMk id="17" creationId="{FAD80C9A-C8B9-C9B5-F548-AD079F398587}"/>
          </ac:spMkLst>
        </pc:spChg>
        <pc:picChg chg="mod">
          <ac:chgData name="SCARFO' FERDINANDO" userId="8c117447-14fc-427b-954c-78e4c94da525" providerId="ADAL" clId="{80309537-12AB-4240-9D6F-78A64EE52B8C}" dt="2025-11-19T12:21:42.389" v="8297" actId="14100"/>
          <ac:picMkLst>
            <pc:docMk/>
            <pc:sldMk cId="1009729911" sldId="327"/>
            <ac:picMk id="12" creationId="{B206BC68-F5DF-4152-6603-D2A4ECF6C0BA}"/>
          </ac:picMkLst>
        </pc:picChg>
      </pc:sldChg>
      <pc:sldChg chg="modSp mod">
        <pc:chgData name="SCARFO' FERDINANDO" userId="8c117447-14fc-427b-954c-78e4c94da525" providerId="ADAL" clId="{80309537-12AB-4240-9D6F-78A64EE52B8C}" dt="2025-11-19T13:52:55.384" v="8606" actId="20577"/>
        <pc:sldMkLst>
          <pc:docMk/>
          <pc:sldMk cId="3543206493" sldId="328"/>
        </pc:sldMkLst>
        <pc:spChg chg="mod">
          <ac:chgData name="SCARFO' FERDINANDO" userId="8c117447-14fc-427b-954c-78e4c94da525" providerId="ADAL" clId="{80309537-12AB-4240-9D6F-78A64EE52B8C}" dt="2025-11-19T12:11:29.435" v="8256" actId="790"/>
          <ac:spMkLst>
            <pc:docMk/>
            <pc:sldMk cId="3543206493" sldId="328"/>
            <ac:spMk id="2" creationId="{BF58CCB4-D4B3-2117-8B3D-8DD34B88B1AD}"/>
          </ac:spMkLst>
        </pc:spChg>
        <pc:spChg chg="mod">
          <ac:chgData name="SCARFO' FERDINANDO" userId="8c117447-14fc-427b-954c-78e4c94da525" providerId="ADAL" clId="{80309537-12AB-4240-9D6F-78A64EE52B8C}" dt="2025-11-19T13:52:55.384" v="8606" actId="20577"/>
          <ac:spMkLst>
            <pc:docMk/>
            <pc:sldMk cId="3543206493" sldId="328"/>
            <ac:spMk id="3" creationId="{1EA33114-DBFA-06CD-9F76-B0E17AAD5C55}"/>
          </ac:spMkLst>
        </pc:spChg>
        <pc:spChg chg="mod">
          <ac:chgData name="SCARFO' FERDINANDO" userId="8c117447-14fc-427b-954c-78e4c94da525" providerId="ADAL" clId="{80309537-12AB-4240-9D6F-78A64EE52B8C}" dt="2025-11-19T12:11:29.435" v="8256" actId="790"/>
          <ac:spMkLst>
            <pc:docMk/>
            <pc:sldMk cId="3543206493" sldId="328"/>
            <ac:spMk id="5" creationId="{ADF5BC1A-FB97-E653-17D7-67B320893DFF}"/>
          </ac:spMkLst>
        </pc:spChg>
        <pc:spChg chg="mod">
          <ac:chgData name="SCARFO' FERDINANDO" userId="8c117447-14fc-427b-954c-78e4c94da525" providerId="ADAL" clId="{80309537-12AB-4240-9D6F-78A64EE52B8C}" dt="2025-11-19T12:11:29.435" v="8256" actId="790"/>
          <ac:spMkLst>
            <pc:docMk/>
            <pc:sldMk cId="3543206493" sldId="328"/>
            <ac:spMk id="6" creationId="{273D10A6-163B-D0BD-563A-3CF1956C8AE7}"/>
          </ac:spMkLst>
        </pc:spChg>
      </pc:sldChg>
      <pc:sldChg chg="addSp modSp mod">
        <pc:chgData name="SCARFO' FERDINANDO" userId="8c117447-14fc-427b-954c-78e4c94da525" providerId="ADAL" clId="{80309537-12AB-4240-9D6F-78A64EE52B8C}" dt="2025-11-19T12:28:43.473" v="8395"/>
        <pc:sldMkLst>
          <pc:docMk/>
          <pc:sldMk cId="1913438003" sldId="329"/>
        </pc:sldMkLst>
        <pc:spChg chg="mod">
          <ac:chgData name="SCARFO' FERDINANDO" userId="8c117447-14fc-427b-954c-78e4c94da525" providerId="ADAL" clId="{80309537-12AB-4240-9D6F-78A64EE52B8C}" dt="2025-11-19T12:23:13.747" v="8313" actId="1076"/>
          <ac:spMkLst>
            <pc:docMk/>
            <pc:sldMk cId="1913438003" sldId="329"/>
            <ac:spMk id="2" creationId="{7E9C7ED2-55C7-0FDE-CA21-04986FF3622B}"/>
          </ac:spMkLst>
        </pc:spChg>
        <pc:spChg chg="add mod">
          <ac:chgData name="SCARFO' FERDINANDO" userId="8c117447-14fc-427b-954c-78e4c94da525" providerId="ADAL" clId="{80309537-12AB-4240-9D6F-78A64EE52B8C}" dt="2025-11-19T12:28:10.123" v="8365"/>
          <ac:spMkLst>
            <pc:docMk/>
            <pc:sldMk cId="1913438003" sldId="329"/>
            <ac:spMk id="3" creationId="{DE7A9F01-9C91-550C-6952-EA9F65659804}"/>
          </ac:spMkLst>
        </pc:spChg>
        <pc:spChg chg="mod">
          <ac:chgData name="SCARFO' FERDINANDO" userId="8c117447-14fc-427b-954c-78e4c94da525" providerId="ADAL" clId="{80309537-12AB-4240-9D6F-78A64EE52B8C}" dt="2025-11-19T12:11:29.435" v="8256" actId="790"/>
          <ac:spMkLst>
            <pc:docMk/>
            <pc:sldMk cId="1913438003" sldId="329"/>
            <ac:spMk id="4" creationId="{93193FD9-5F8F-0725-499A-8049BECA5D16}"/>
          </ac:spMkLst>
        </pc:spChg>
        <pc:spChg chg="add mod">
          <ac:chgData name="SCARFO' FERDINANDO" userId="8c117447-14fc-427b-954c-78e4c94da525" providerId="ADAL" clId="{80309537-12AB-4240-9D6F-78A64EE52B8C}" dt="2025-11-19T12:28:43.473" v="8395"/>
          <ac:spMkLst>
            <pc:docMk/>
            <pc:sldMk cId="1913438003" sldId="329"/>
            <ac:spMk id="5" creationId="{2BBC1C7A-6D39-A5C7-A8AA-72DD0F4D4A37}"/>
          </ac:spMkLst>
        </pc:spChg>
      </pc:sldChg>
      <pc:sldChg chg="modSp mod">
        <pc:chgData name="SCARFO' FERDINANDO" userId="8c117447-14fc-427b-954c-78e4c94da525" providerId="ADAL" clId="{80309537-12AB-4240-9D6F-78A64EE52B8C}" dt="2025-11-19T13:53:08.829" v="8607" actId="1076"/>
        <pc:sldMkLst>
          <pc:docMk/>
          <pc:sldMk cId="2973758714" sldId="330"/>
        </pc:sldMkLst>
        <pc:spChg chg="mod">
          <ac:chgData name="SCARFO' FERDINANDO" userId="8c117447-14fc-427b-954c-78e4c94da525" providerId="ADAL" clId="{80309537-12AB-4240-9D6F-78A64EE52B8C}" dt="2025-11-19T12:11:29.435" v="8256" actId="790"/>
          <ac:spMkLst>
            <pc:docMk/>
            <pc:sldMk cId="2973758714" sldId="330"/>
            <ac:spMk id="2" creationId="{56D64596-FE38-E529-652D-5622C4BC5434}"/>
          </ac:spMkLst>
        </pc:spChg>
        <pc:spChg chg="mod">
          <ac:chgData name="SCARFO' FERDINANDO" userId="8c117447-14fc-427b-954c-78e4c94da525" providerId="ADAL" clId="{80309537-12AB-4240-9D6F-78A64EE52B8C}" dt="2025-11-19T13:53:08.829" v="8607" actId="1076"/>
          <ac:spMkLst>
            <pc:docMk/>
            <pc:sldMk cId="2973758714" sldId="330"/>
            <ac:spMk id="3" creationId="{07A3938A-EB90-C65B-542B-E016CD35B9A9}"/>
          </ac:spMkLst>
        </pc:spChg>
        <pc:spChg chg="mod">
          <ac:chgData name="SCARFO' FERDINANDO" userId="8c117447-14fc-427b-954c-78e4c94da525" providerId="ADAL" clId="{80309537-12AB-4240-9D6F-78A64EE52B8C}" dt="2025-11-19T12:11:29.435" v="8256" actId="790"/>
          <ac:spMkLst>
            <pc:docMk/>
            <pc:sldMk cId="2973758714" sldId="330"/>
            <ac:spMk id="4" creationId="{78BF3BEB-CABA-36D5-A41E-88A9CC4F5ACB}"/>
          </ac:spMkLst>
        </pc:spChg>
        <pc:spChg chg="mod">
          <ac:chgData name="SCARFO' FERDINANDO" userId="8c117447-14fc-427b-954c-78e4c94da525" providerId="ADAL" clId="{80309537-12AB-4240-9D6F-78A64EE52B8C}" dt="2025-11-19T12:11:29.435" v="8256" actId="790"/>
          <ac:spMkLst>
            <pc:docMk/>
            <pc:sldMk cId="2973758714" sldId="330"/>
            <ac:spMk id="5" creationId="{BB04ACD8-A45E-4E56-7B02-6BBD7CBA2838}"/>
          </ac:spMkLst>
        </pc:spChg>
      </pc:sldChg>
      <pc:sldChg chg="modSp mod">
        <pc:chgData name="SCARFO' FERDINANDO" userId="8c117447-14fc-427b-954c-78e4c94da525" providerId="ADAL" clId="{80309537-12AB-4240-9D6F-78A64EE52B8C}" dt="2025-11-19T12:11:29.435" v="8256" actId="790"/>
        <pc:sldMkLst>
          <pc:docMk/>
          <pc:sldMk cId="3638085679" sldId="332"/>
        </pc:sldMkLst>
        <pc:spChg chg="mod">
          <ac:chgData name="SCARFO' FERDINANDO" userId="8c117447-14fc-427b-954c-78e4c94da525" providerId="ADAL" clId="{80309537-12AB-4240-9D6F-78A64EE52B8C}" dt="2025-11-19T12:11:29.435" v="8256" actId="790"/>
          <ac:spMkLst>
            <pc:docMk/>
            <pc:sldMk cId="3638085679" sldId="332"/>
            <ac:spMk id="2" creationId="{3ECD16F3-8FA6-6D64-B550-0D7EE7273471}"/>
          </ac:spMkLst>
        </pc:spChg>
        <pc:spChg chg="mod">
          <ac:chgData name="SCARFO' FERDINANDO" userId="8c117447-14fc-427b-954c-78e4c94da525" providerId="ADAL" clId="{80309537-12AB-4240-9D6F-78A64EE52B8C}" dt="2025-11-19T12:11:29.435" v="8256" actId="790"/>
          <ac:spMkLst>
            <pc:docMk/>
            <pc:sldMk cId="3638085679" sldId="332"/>
            <ac:spMk id="3" creationId="{ACD76661-E7F6-822F-C813-B1C82ECC0D5A}"/>
          </ac:spMkLst>
        </pc:spChg>
        <pc:spChg chg="mod">
          <ac:chgData name="SCARFO' FERDINANDO" userId="8c117447-14fc-427b-954c-78e4c94da525" providerId="ADAL" clId="{80309537-12AB-4240-9D6F-78A64EE52B8C}" dt="2025-11-19T12:11:29.435" v="8256" actId="790"/>
          <ac:spMkLst>
            <pc:docMk/>
            <pc:sldMk cId="3638085679" sldId="332"/>
            <ac:spMk id="4" creationId="{2DC08F56-4A3D-3165-EA4E-A8E6FB47700B}"/>
          </ac:spMkLst>
        </pc:spChg>
        <pc:spChg chg="mod">
          <ac:chgData name="SCARFO' FERDINANDO" userId="8c117447-14fc-427b-954c-78e4c94da525" providerId="ADAL" clId="{80309537-12AB-4240-9D6F-78A64EE52B8C}" dt="2025-11-19T12:11:29.435" v="8256" actId="790"/>
          <ac:spMkLst>
            <pc:docMk/>
            <pc:sldMk cId="3638085679" sldId="332"/>
            <ac:spMk id="5" creationId="{1AFDF597-E353-DCC2-C168-5EF18EFE5F6B}"/>
          </ac:spMkLst>
        </pc:spChg>
      </pc:sldChg>
      <pc:sldChg chg="modSp mod">
        <pc:chgData name="SCARFO' FERDINANDO" userId="8c117447-14fc-427b-954c-78e4c94da525" providerId="ADAL" clId="{80309537-12AB-4240-9D6F-78A64EE52B8C}" dt="2025-11-19T12:11:29.435" v="8256" actId="790"/>
        <pc:sldMkLst>
          <pc:docMk/>
          <pc:sldMk cId="3945069900" sldId="333"/>
        </pc:sldMkLst>
        <pc:spChg chg="mod">
          <ac:chgData name="SCARFO' FERDINANDO" userId="8c117447-14fc-427b-954c-78e4c94da525" providerId="ADAL" clId="{80309537-12AB-4240-9D6F-78A64EE52B8C}" dt="2025-11-19T12:11:29.435" v="8256" actId="790"/>
          <ac:spMkLst>
            <pc:docMk/>
            <pc:sldMk cId="3945069900" sldId="333"/>
            <ac:spMk id="2" creationId="{D46A1104-4592-B28C-5B4C-FADD9F8055EA}"/>
          </ac:spMkLst>
        </pc:spChg>
        <pc:spChg chg="mod">
          <ac:chgData name="SCARFO' FERDINANDO" userId="8c117447-14fc-427b-954c-78e4c94da525" providerId="ADAL" clId="{80309537-12AB-4240-9D6F-78A64EE52B8C}" dt="2025-11-19T12:11:29.435" v="8256" actId="790"/>
          <ac:spMkLst>
            <pc:docMk/>
            <pc:sldMk cId="3945069900" sldId="333"/>
            <ac:spMk id="3" creationId="{6A3CCCDF-3135-4567-418B-7C1F1AB65B0C}"/>
          </ac:spMkLst>
        </pc:spChg>
        <pc:spChg chg="mod">
          <ac:chgData name="SCARFO' FERDINANDO" userId="8c117447-14fc-427b-954c-78e4c94da525" providerId="ADAL" clId="{80309537-12AB-4240-9D6F-78A64EE52B8C}" dt="2025-11-19T12:11:29.435" v="8256" actId="790"/>
          <ac:spMkLst>
            <pc:docMk/>
            <pc:sldMk cId="3945069900" sldId="333"/>
            <ac:spMk id="4" creationId="{3AAD2E74-1B73-6457-52CC-C09B990F941B}"/>
          </ac:spMkLst>
        </pc:spChg>
        <pc:spChg chg="mod">
          <ac:chgData name="SCARFO' FERDINANDO" userId="8c117447-14fc-427b-954c-78e4c94da525" providerId="ADAL" clId="{80309537-12AB-4240-9D6F-78A64EE52B8C}" dt="2025-11-19T12:11:29.435" v="8256" actId="790"/>
          <ac:spMkLst>
            <pc:docMk/>
            <pc:sldMk cId="3945069900" sldId="333"/>
            <ac:spMk id="5" creationId="{8A8B712C-1FB0-EAC0-1BE3-4B44E47D54EC}"/>
          </ac:spMkLst>
        </pc:spChg>
      </pc:sldChg>
      <pc:sldChg chg="modSp mod">
        <pc:chgData name="SCARFO' FERDINANDO" userId="8c117447-14fc-427b-954c-78e4c94da525" providerId="ADAL" clId="{80309537-12AB-4240-9D6F-78A64EE52B8C}" dt="2025-11-19T13:52:41.505" v="8604" actId="1076"/>
        <pc:sldMkLst>
          <pc:docMk/>
          <pc:sldMk cId="937297245" sldId="334"/>
        </pc:sldMkLst>
        <pc:spChg chg="mod">
          <ac:chgData name="SCARFO' FERDINANDO" userId="8c117447-14fc-427b-954c-78e4c94da525" providerId="ADAL" clId="{80309537-12AB-4240-9D6F-78A64EE52B8C}" dt="2025-11-19T12:11:29.435" v="8256" actId="790"/>
          <ac:spMkLst>
            <pc:docMk/>
            <pc:sldMk cId="937297245" sldId="334"/>
            <ac:spMk id="2" creationId="{5C55E7A6-EF55-4A4D-26D7-ACB95884B799}"/>
          </ac:spMkLst>
        </pc:spChg>
        <pc:spChg chg="mod">
          <ac:chgData name="SCARFO' FERDINANDO" userId="8c117447-14fc-427b-954c-78e4c94da525" providerId="ADAL" clId="{80309537-12AB-4240-9D6F-78A64EE52B8C}" dt="2025-11-19T13:52:41.505" v="8604" actId="1076"/>
          <ac:spMkLst>
            <pc:docMk/>
            <pc:sldMk cId="937297245" sldId="334"/>
            <ac:spMk id="3" creationId="{87EF5B85-0EE9-90D0-DB80-743DBA73CC2A}"/>
          </ac:spMkLst>
        </pc:spChg>
        <pc:spChg chg="mod">
          <ac:chgData name="SCARFO' FERDINANDO" userId="8c117447-14fc-427b-954c-78e4c94da525" providerId="ADAL" clId="{80309537-12AB-4240-9D6F-78A64EE52B8C}" dt="2025-11-19T12:11:29.435" v="8256" actId="790"/>
          <ac:spMkLst>
            <pc:docMk/>
            <pc:sldMk cId="937297245" sldId="334"/>
            <ac:spMk id="4" creationId="{7E22E8FE-CE61-027E-00D8-271F382ED4D8}"/>
          </ac:spMkLst>
        </pc:spChg>
        <pc:spChg chg="mod">
          <ac:chgData name="SCARFO' FERDINANDO" userId="8c117447-14fc-427b-954c-78e4c94da525" providerId="ADAL" clId="{80309537-12AB-4240-9D6F-78A64EE52B8C}" dt="2025-11-19T12:11:29.435" v="8256" actId="790"/>
          <ac:spMkLst>
            <pc:docMk/>
            <pc:sldMk cId="937297245" sldId="334"/>
            <ac:spMk id="5" creationId="{B7CDB723-EE63-A024-C41B-759DDB69DB4D}"/>
          </ac:spMkLst>
        </pc:spChg>
      </pc:sldChg>
      <pc:sldChg chg="modSp mod">
        <pc:chgData name="SCARFO' FERDINANDO" userId="8c117447-14fc-427b-954c-78e4c94da525" providerId="ADAL" clId="{80309537-12AB-4240-9D6F-78A64EE52B8C}" dt="2025-11-19T13:52:48.676" v="8605" actId="1076"/>
        <pc:sldMkLst>
          <pc:docMk/>
          <pc:sldMk cId="1568078646" sldId="336"/>
        </pc:sldMkLst>
        <pc:spChg chg="mod">
          <ac:chgData name="SCARFO' FERDINANDO" userId="8c117447-14fc-427b-954c-78e4c94da525" providerId="ADAL" clId="{80309537-12AB-4240-9D6F-78A64EE52B8C}" dt="2025-11-19T12:11:29.435" v="8256" actId="790"/>
          <ac:spMkLst>
            <pc:docMk/>
            <pc:sldMk cId="1568078646" sldId="336"/>
            <ac:spMk id="2" creationId="{E5EC4D40-354D-C29B-2279-D01BE11FBC33}"/>
          </ac:spMkLst>
        </pc:spChg>
        <pc:spChg chg="mod">
          <ac:chgData name="SCARFO' FERDINANDO" userId="8c117447-14fc-427b-954c-78e4c94da525" providerId="ADAL" clId="{80309537-12AB-4240-9D6F-78A64EE52B8C}" dt="2025-11-19T13:52:48.676" v="8605" actId="1076"/>
          <ac:spMkLst>
            <pc:docMk/>
            <pc:sldMk cId="1568078646" sldId="336"/>
            <ac:spMk id="3" creationId="{455C6F28-26D7-3C67-7476-8E3B59ACF117}"/>
          </ac:spMkLst>
        </pc:spChg>
        <pc:spChg chg="mod">
          <ac:chgData name="SCARFO' FERDINANDO" userId="8c117447-14fc-427b-954c-78e4c94da525" providerId="ADAL" clId="{80309537-12AB-4240-9D6F-78A64EE52B8C}" dt="2025-11-19T12:11:29.435" v="8256" actId="790"/>
          <ac:spMkLst>
            <pc:docMk/>
            <pc:sldMk cId="1568078646" sldId="336"/>
            <ac:spMk id="4" creationId="{BC70E24D-0D75-BF3F-A2E4-E791AEF853A4}"/>
          </ac:spMkLst>
        </pc:spChg>
        <pc:spChg chg="mod">
          <ac:chgData name="SCARFO' FERDINANDO" userId="8c117447-14fc-427b-954c-78e4c94da525" providerId="ADAL" clId="{80309537-12AB-4240-9D6F-78A64EE52B8C}" dt="2025-11-19T12:11:29.435" v="8256" actId="790"/>
          <ac:spMkLst>
            <pc:docMk/>
            <pc:sldMk cId="1568078646" sldId="336"/>
            <ac:spMk id="5" creationId="{B6233472-CC8D-5F6F-D2AC-5C3A250D8295}"/>
          </ac:spMkLst>
        </pc:spChg>
      </pc:sldChg>
      <pc:sldChg chg="modSp mod">
        <pc:chgData name="SCARFO' FERDINANDO" userId="8c117447-14fc-427b-954c-78e4c94da525" providerId="ADAL" clId="{80309537-12AB-4240-9D6F-78A64EE52B8C}" dt="2025-11-19T12:11:29.435" v="8256" actId="790"/>
        <pc:sldMkLst>
          <pc:docMk/>
          <pc:sldMk cId="3171834597" sldId="337"/>
        </pc:sldMkLst>
        <pc:spChg chg="mod">
          <ac:chgData name="SCARFO' FERDINANDO" userId="8c117447-14fc-427b-954c-78e4c94da525" providerId="ADAL" clId="{80309537-12AB-4240-9D6F-78A64EE52B8C}" dt="2025-11-19T12:11:29.435" v="8256" actId="790"/>
          <ac:spMkLst>
            <pc:docMk/>
            <pc:sldMk cId="3171834597" sldId="337"/>
            <ac:spMk id="2" creationId="{CD0350F6-E963-7100-F48A-4A717AD71DF0}"/>
          </ac:spMkLst>
        </pc:spChg>
        <pc:spChg chg="mod">
          <ac:chgData name="SCARFO' FERDINANDO" userId="8c117447-14fc-427b-954c-78e4c94da525" providerId="ADAL" clId="{80309537-12AB-4240-9D6F-78A64EE52B8C}" dt="2025-11-19T12:11:29.435" v="8256" actId="790"/>
          <ac:spMkLst>
            <pc:docMk/>
            <pc:sldMk cId="3171834597" sldId="337"/>
            <ac:spMk id="3" creationId="{1B4AF43D-2236-5566-CFF2-4A92B730D0C5}"/>
          </ac:spMkLst>
        </pc:spChg>
        <pc:spChg chg="mod">
          <ac:chgData name="SCARFO' FERDINANDO" userId="8c117447-14fc-427b-954c-78e4c94da525" providerId="ADAL" clId="{80309537-12AB-4240-9D6F-78A64EE52B8C}" dt="2025-11-19T12:11:29.435" v="8256" actId="790"/>
          <ac:spMkLst>
            <pc:docMk/>
            <pc:sldMk cId="3171834597" sldId="337"/>
            <ac:spMk id="4" creationId="{94F21526-A57B-5BCA-8B3E-E838935FFFEB}"/>
          </ac:spMkLst>
        </pc:spChg>
        <pc:spChg chg="mod">
          <ac:chgData name="SCARFO' FERDINANDO" userId="8c117447-14fc-427b-954c-78e4c94da525" providerId="ADAL" clId="{80309537-12AB-4240-9D6F-78A64EE52B8C}" dt="2025-11-19T12:11:29.435" v="8256" actId="790"/>
          <ac:spMkLst>
            <pc:docMk/>
            <pc:sldMk cId="3171834597" sldId="337"/>
            <ac:spMk id="7" creationId="{14464693-0036-E70B-97D0-0C1E7856A8D1}"/>
          </ac:spMkLst>
        </pc:spChg>
      </pc:sldChg>
      <pc:sldChg chg="modSp mod">
        <pc:chgData name="SCARFO' FERDINANDO" userId="8c117447-14fc-427b-954c-78e4c94da525" providerId="ADAL" clId="{80309537-12AB-4240-9D6F-78A64EE52B8C}" dt="2025-11-19T12:11:29.435" v="8256" actId="790"/>
        <pc:sldMkLst>
          <pc:docMk/>
          <pc:sldMk cId="1562405098" sldId="338"/>
        </pc:sldMkLst>
        <pc:spChg chg="mod">
          <ac:chgData name="SCARFO' FERDINANDO" userId="8c117447-14fc-427b-954c-78e4c94da525" providerId="ADAL" clId="{80309537-12AB-4240-9D6F-78A64EE52B8C}" dt="2025-11-19T12:11:29.435" v="8256" actId="790"/>
          <ac:spMkLst>
            <pc:docMk/>
            <pc:sldMk cId="1562405098" sldId="338"/>
            <ac:spMk id="2" creationId="{AE3ADB3F-7728-A3FD-B9BF-A2113D24F138}"/>
          </ac:spMkLst>
        </pc:spChg>
        <pc:spChg chg="mod">
          <ac:chgData name="SCARFO' FERDINANDO" userId="8c117447-14fc-427b-954c-78e4c94da525" providerId="ADAL" clId="{80309537-12AB-4240-9D6F-78A64EE52B8C}" dt="2025-11-19T12:11:29.435" v="8256" actId="790"/>
          <ac:spMkLst>
            <pc:docMk/>
            <pc:sldMk cId="1562405098" sldId="338"/>
            <ac:spMk id="3" creationId="{C0B75C8A-BD04-AF37-0A69-D94ECBC0DE1B}"/>
          </ac:spMkLst>
        </pc:spChg>
        <pc:spChg chg="mod">
          <ac:chgData name="SCARFO' FERDINANDO" userId="8c117447-14fc-427b-954c-78e4c94da525" providerId="ADAL" clId="{80309537-12AB-4240-9D6F-78A64EE52B8C}" dt="2025-11-19T12:11:29.435" v="8256" actId="790"/>
          <ac:spMkLst>
            <pc:docMk/>
            <pc:sldMk cId="1562405098" sldId="338"/>
            <ac:spMk id="4" creationId="{062F1124-1FBD-573D-4774-72D6306ADD96}"/>
          </ac:spMkLst>
        </pc:spChg>
        <pc:spChg chg="mod">
          <ac:chgData name="SCARFO' FERDINANDO" userId="8c117447-14fc-427b-954c-78e4c94da525" providerId="ADAL" clId="{80309537-12AB-4240-9D6F-78A64EE52B8C}" dt="2025-11-19T12:11:29.435" v="8256" actId="790"/>
          <ac:spMkLst>
            <pc:docMk/>
            <pc:sldMk cId="1562405098" sldId="338"/>
            <ac:spMk id="5" creationId="{D4C0FAFB-83DF-1B36-C92D-98B543A56C58}"/>
          </ac:spMkLst>
        </pc:spChg>
      </pc:sldChg>
      <pc:sldChg chg="modSp mod">
        <pc:chgData name="SCARFO' FERDINANDO" userId="8c117447-14fc-427b-954c-78e4c94da525" providerId="ADAL" clId="{80309537-12AB-4240-9D6F-78A64EE52B8C}" dt="2025-11-19T13:53:25.785" v="8609" actId="1076"/>
        <pc:sldMkLst>
          <pc:docMk/>
          <pc:sldMk cId="3288233813" sldId="339"/>
        </pc:sldMkLst>
        <pc:spChg chg="mod">
          <ac:chgData name="SCARFO' FERDINANDO" userId="8c117447-14fc-427b-954c-78e4c94da525" providerId="ADAL" clId="{80309537-12AB-4240-9D6F-78A64EE52B8C}" dt="2025-11-19T12:11:29.435" v="8256" actId="790"/>
          <ac:spMkLst>
            <pc:docMk/>
            <pc:sldMk cId="3288233813" sldId="339"/>
            <ac:spMk id="2" creationId="{696C9FE9-5E3C-CF33-70A3-2470DBB7E8BA}"/>
          </ac:spMkLst>
        </pc:spChg>
        <pc:spChg chg="mod">
          <ac:chgData name="SCARFO' FERDINANDO" userId="8c117447-14fc-427b-954c-78e4c94da525" providerId="ADAL" clId="{80309537-12AB-4240-9D6F-78A64EE52B8C}" dt="2025-11-19T13:53:25.785" v="8609" actId="1076"/>
          <ac:spMkLst>
            <pc:docMk/>
            <pc:sldMk cId="3288233813" sldId="339"/>
            <ac:spMk id="3" creationId="{C166B932-0A95-D12E-27BF-3FDE23A1C7DD}"/>
          </ac:spMkLst>
        </pc:spChg>
        <pc:spChg chg="mod">
          <ac:chgData name="SCARFO' FERDINANDO" userId="8c117447-14fc-427b-954c-78e4c94da525" providerId="ADAL" clId="{80309537-12AB-4240-9D6F-78A64EE52B8C}" dt="2025-11-19T12:11:29.435" v="8256" actId="790"/>
          <ac:spMkLst>
            <pc:docMk/>
            <pc:sldMk cId="3288233813" sldId="339"/>
            <ac:spMk id="4" creationId="{1B72454F-7A07-B2F8-9D69-6397F3C09E5B}"/>
          </ac:spMkLst>
        </pc:spChg>
        <pc:spChg chg="mod">
          <ac:chgData name="SCARFO' FERDINANDO" userId="8c117447-14fc-427b-954c-78e4c94da525" providerId="ADAL" clId="{80309537-12AB-4240-9D6F-78A64EE52B8C}" dt="2025-11-19T12:11:29.435" v="8256" actId="790"/>
          <ac:spMkLst>
            <pc:docMk/>
            <pc:sldMk cId="3288233813" sldId="339"/>
            <ac:spMk id="5" creationId="{82696899-2514-0060-9B54-F9C03E8EE1A6}"/>
          </ac:spMkLst>
        </pc:spChg>
      </pc:sldChg>
      <pc:sldChg chg="addSp modSp mod">
        <pc:chgData name="SCARFO' FERDINANDO" userId="8c117447-14fc-427b-954c-78e4c94da525" providerId="ADAL" clId="{80309537-12AB-4240-9D6F-78A64EE52B8C}" dt="2025-11-19T12:28:44.303" v="8396"/>
        <pc:sldMkLst>
          <pc:docMk/>
          <pc:sldMk cId="2858132238" sldId="341"/>
        </pc:sldMkLst>
        <pc:spChg chg="mod">
          <ac:chgData name="SCARFO' FERDINANDO" userId="8c117447-14fc-427b-954c-78e4c94da525" providerId="ADAL" clId="{80309537-12AB-4240-9D6F-78A64EE52B8C}" dt="2025-11-19T12:23:19.508" v="8315" actId="1035"/>
          <ac:spMkLst>
            <pc:docMk/>
            <pc:sldMk cId="2858132238" sldId="341"/>
            <ac:spMk id="2" creationId="{68CE38AA-9CD3-914B-2729-848ED350F1D9}"/>
          </ac:spMkLst>
        </pc:spChg>
        <pc:spChg chg="mod">
          <ac:chgData name="SCARFO' FERDINANDO" userId="8c117447-14fc-427b-954c-78e4c94da525" providerId="ADAL" clId="{80309537-12AB-4240-9D6F-78A64EE52B8C}" dt="2025-11-19T12:11:29.435" v="8256" actId="790"/>
          <ac:spMkLst>
            <pc:docMk/>
            <pc:sldMk cId="2858132238" sldId="341"/>
            <ac:spMk id="3" creationId="{8318117B-BCE0-142E-603A-BA8007BA641C}"/>
          </ac:spMkLst>
        </pc:spChg>
        <pc:spChg chg="mod">
          <ac:chgData name="SCARFO' FERDINANDO" userId="8c117447-14fc-427b-954c-78e4c94da525" providerId="ADAL" clId="{80309537-12AB-4240-9D6F-78A64EE52B8C}" dt="2025-11-19T12:23:20.969" v="8317" actId="1035"/>
          <ac:spMkLst>
            <pc:docMk/>
            <pc:sldMk cId="2858132238" sldId="341"/>
            <ac:spMk id="4" creationId="{6A030130-1283-1197-64BB-2D075AFC4874}"/>
          </ac:spMkLst>
        </pc:spChg>
        <pc:spChg chg="mod">
          <ac:chgData name="SCARFO' FERDINANDO" userId="8c117447-14fc-427b-954c-78e4c94da525" providerId="ADAL" clId="{80309537-12AB-4240-9D6F-78A64EE52B8C}" dt="2025-11-19T12:11:29.435" v="8256" actId="790"/>
          <ac:spMkLst>
            <pc:docMk/>
            <pc:sldMk cId="2858132238" sldId="341"/>
            <ac:spMk id="5" creationId="{9F8E7B5B-B70B-B9BD-421D-0E34264C994E}"/>
          </ac:spMkLst>
        </pc:spChg>
        <pc:spChg chg="mod">
          <ac:chgData name="SCARFO' FERDINANDO" userId="8c117447-14fc-427b-954c-78e4c94da525" providerId="ADAL" clId="{80309537-12AB-4240-9D6F-78A64EE52B8C}" dt="2025-11-19T12:11:29.435" v="8256" actId="790"/>
          <ac:spMkLst>
            <pc:docMk/>
            <pc:sldMk cId="2858132238" sldId="341"/>
            <ac:spMk id="6" creationId="{3BA90280-5B6D-B6ED-2658-9CB13E059349}"/>
          </ac:spMkLst>
        </pc:spChg>
        <pc:spChg chg="mod">
          <ac:chgData name="SCARFO' FERDINANDO" userId="8c117447-14fc-427b-954c-78e4c94da525" providerId="ADAL" clId="{80309537-12AB-4240-9D6F-78A64EE52B8C}" dt="2025-11-19T12:11:29.435" v="8256" actId="790"/>
          <ac:spMkLst>
            <pc:docMk/>
            <pc:sldMk cId="2858132238" sldId="341"/>
            <ac:spMk id="7" creationId="{4B16BBF8-75A4-361B-7360-4A03BCEA3F1A}"/>
          </ac:spMkLst>
        </pc:spChg>
        <pc:spChg chg="mod">
          <ac:chgData name="SCARFO' FERDINANDO" userId="8c117447-14fc-427b-954c-78e4c94da525" providerId="ADAL" clId="{80309537-12AB-4240-9D6F-78A64EE52B8C}" dt="2025-11-19T12:11:29.435" v="8256" actId="790"/>
          <ac:spMkLst>
            <pc:docMk/>
            <pc:sldMk cId="2858132238" sldId="341"/>
            <ac:spMk id="8" creationId="{BD8C78EF-28E0-0002-DC7C-A86C55597F26}"/>
          </ac:spMkLst>
        </pc:spChg>
        <pc:spChg chg="mod">
          <ac:chgData name="SCARFO' FERDINANDO" userId="8c117447-14fc-427b-954c-78e4c94da525" providerId="ADAL" clId="{80309537-12AB-4240-9D6F-78A64EE52B8C}" dt="2025-11-19T12:11:29.435" v="8256" actId="790"/>
          <ac:spMkLst>
            <pc:docMk/>
            <pc:sldMk cId="2858132238" sldId="341"/>
            <ac:spMk id="9" creationId="{E4DE8998-A5F4-8866-4C4C-29EDD1A26EFB}"/>
          </ac:spMkLst>
        </pc:spChg>
        <pc:spChg chg="add mod">
          <ac:chgData name="SCARFO' FERDINANDO" userId="8c117447-14fc-427b-954c-78e4c94da525" providerId="ADAL" clId="{80309537-12AB-4240-9D6F-78A64EE52B8C}" dt="2025-11-19T12:28:07.470" v="8363"/>
          <ac:spMkLst>
            <pc:docMk/>
            <pc:sldMk cId="2858132238" sldId="341"/>
            <ac:spMk id="10" creationId="{420D7F72-63FF-23C4-C6C2-8523969E314E}"/>
          </ac:spMkLst>
        </pc:spChg>
        <pc:spChg chg="add mod">
          <ac:chgData name="SCARFO' FERDINANDO" userId="8c117447-14fc-427b-954c-78e4c94da525" providerId="ADAL" clId="{80309537-12AB-4240-9D6F-78A64EE52B8C}" dt="2025-11-19T12:28:44.303" v="8396"/>
          <ac:spMkLst>
            <pc:docMk/>
            <pc:sldMk cId="2858132238" sldId="341"/>
            <ac:spMk id="11" creationId="{47F9C61A-9FC8-EC1C-3618-A2C07910A8FC}"/>
          </ac:spMkLst>
        </pc:spChg>
      </pc:sldChg>
      <pc:sldChg chg="addSp modSp mod">
        <pc:chgData name="SCARFO' FERDINANDO" userId="8c117447-14fc-427b-954c-78e4c94da525" providerId="ADAL" clId="{80309537-12AB-4240-9D6F-78A64EE52B8C}" dt="2025-11-19T12:28:38.762" v="8389"/>
        <pc:sldMkLst>
          <pc:docMk/>
          <pc:sldMk cId="1283081943" sldId="342"/>
        </pc:sldMkLst>
        <pc:spChg chg="mod">
          <ac:chgData name="SCARFO' FERDINANDO" userId="8c117447-14fc-427b-954c-78e4c94da525" providerId="ADAL" clId="{80309537-12AB-4240-9D6F-78A64EE52B8C}" dt="2025-11-19T12:22:42.043" v="8307" actId="1076"/>
          <ac:spMkLst>
            <pc:docMk/>
            <pc:sldMk cId="1283081943" sldId="342"/>
            <ac:spMk id="2" creationId="{49E4A332-F805-6250-CB3B-3191295D0434}"/>
          </ac:spMkLst>
        </pc:spChg>
        <pc:spChg chg="add mod">
          <ac:chgData name="SCARFO' FERDINANDO" userId="8c117447-14fc-427b-954c-78e4c94da525" providerId="ADAL" clId="{80309537-12AB-4240-9D6F-78A64EE52B8C}" dt="2025-11-19T12:28:16.449" v="8370"/>
          <ac:spMkLst>
            <pc:docMk/>
            <pc:sldMk cId="1283081943" sldId="342"/>
            <ac:spMk id="3" creationId="{F3300B44-3F62-4EC5-7FF8-18493D22765A}"/>
          </ac:spMkLst>
        </pc:spChg>
        <pc:spChg chg="mod">
          <ac:chgData name="SCARFO' FERDINANDO" userId="8c117447-14fc-427b-954c-78e4c94da525" providerId="ADAL" clId="{80309537-12AB-4240-9D6F-78A64EE52B8C}" dt="2025-11-19T12:11:29.435" v="8256" actId="790"/>
          <ac:spMkLst>
            <pc:docMk/>
            <pc:sldMk cId="1283081943" sldId="342"/>
            <ac:spMk id="4" creationId="{42B6E95E-3E9D-7ED4-35DB-E67F0CEE3E46}"/>
          </ac:spMkLst>
        </pc:spChg>
        <pc:spChg chg="add mod">
          <ac:chgData name="SCARFO' FERDINANDO" userId="8c117447-14fc-427b-954c-78e4c94da525" providerId="ADAL" clId="{80309537-12AB-4240-9D6F-78A64EE52B8C}" dt="2025-11-19T12:28:38.762" v="8389"/>
          <ac:spMkLst>
            <pc:docMk/>
            <pc:sldMk cId="1283081943" sldId="342"/>
            <ac:spMk id="5" creationId="{4BCE7465-4CBC-7817-7EB6-9AB1F173E7FF}"/>
          </ac:spMkLst>
        </pc:spChg>
      </pc:sldChg>
      <pc:sldChg chg="addSp modSp mod">
        <pc:chgData name="SCARFO' FERDINANDO" userId="8c117447-14fc-427b-954c-78e4c94da525" providerId="ADAL" clId="{80309537-12AB-4240-9D6F-78A64EE52B8C}" dt="2025-11-19T12:28:41.479" v="8393"/>
        <pc:sldMkLst>
          <pc:docMk/>
          <pc:sldMk cId="2024118133" sldId="343"/>
        </pc:sldMkLst>
        <pc:spChg chg="add mod">
          <ac:chgData name="SCARFO' FERDINANDO" userId="8c117447-14fc-427b-954c-78e4c94da525" providerId="ADAL" clId="{80309537-12AB-4240-9D6F-78A64EE52B8C}" dt="2025-11-19T12:28:12.981" v="8366"/>
          <ac:spMkLst>
            <pc:docMk/>
            <pc:sldMk cId="2024118133" sldId="343"/>
            <ac:spMk id="2" creationId="{80A02D09-6D1E-BF85-F253-ECF962BDA970}"/>
          </ac:spMkLst>
        </pc:spChg>
        <pc:spChg chg="mod">
          <ac:chgData name="SCARFO' FERDINANDO" userId="8c117447-14fc-427b-954c-78e4c94da525" providerId="ADAL" clId="{80309537-12AB-4240-9D6F-78A64EE52B8C}" dt="2025-11-19T12:23:06.424" v="8312" actId="1076"/>
          <ac:spMkLst>
            <pc:docMk/>
            <pc:sldMk cId="2024118133" sldId="343"/>
            <ac:spMk id="4" creationId="{6965103F-71E8-6064-362B-255874FDE577}"/>
          </ac:spMkLst>
        </pc:spChg>
        <pc:spChg chg="add mod">
          <ac:chgData name="SCARFO' FERDINANDO" userId="8c117447-14fc-427b-954c-78e4c94da525" providerId="ADAL" clId="{80309537-12AB-4240-9D6F-78A64EE52B8C}" dt="2025-11-19T12:28:41.479" v="8393"/>
          <ac:spMkLst>
            <pc:docMk/>
            <pc:sldMk cId="2024118133" sldId="343"/>
            <ac:spMk id="5" creationId="{72383A4E-8F8F-6EB0-E002-4311A40B063F}"/>
          </ac:spMkLst>
        </pc:spChg>
        <pc:graphicFrameChg chg="modGraphic">
          <ac:chgData name="SCARFO' FERDINANDO" userId="8c117447-14fc-427b-954c-78e4c94da525" providerId="ADAL" clId="{80309537-12AB-4240-9D6F-78A64EE52B8C}" dt="2025-11-19T12:11:29.435" v="8256" actId="790"/>
          <ac:graphicFrameMkLst>
            <pc:docMk/>
            <pc:sldMk cId="2024118133" sldId="343"/>
            <ac:graphicFrameMk id="3" creationId="{17180B04-6314-6F8D-B826-E9C28C596AAA}"/>
          </ac:graphicFrameMkLst>
        </pc:graphicFrameChg>
      </pc:sldChg>
      <pc:sldChg chg="modSp mod">
        <pc:chgData name="SCARFO' FERDINANDO" userId="8c117447-14fc-427b-954c-78e4c94da525" providerId="ADAL" clId="{80309537-12AB-4240-9D6F-78A64EE52B8C}" dt="2025-11-19T14:22:21.918" v="8755" actId="6549"/>
        <pc:sldMkLst>
          <pc:docMk/>
          <pc:sldMk cId="2896754076" sldId="344"/>
        </pc:sldMkLst>
        <pc:spChg chg="mod">
          <ac:chgData name="SCARFO' FERDINANDO" userId="8c117447-14fc-427b-954c-78e4c94da525" providerId="ADAL" clId="{80309537-12AB-4240-9D6F-78A64EE52B8C}" dt="2025-11-19T12:11:29.435" v="8256" actId="790"/>
          <ac:spMkLst>
            <pc:docMk/>
            <pc:sldMk cId="2896754076" sldId="344"/>
            <ac:spMk id="2" creationId="{EDBB01D0-7B5C-C123-72C3-55DCD06C3C86}"/>
          </ac:spMkLst>
        </pc:spChg>
        <pc:spChg chg="mod">
          <ac:chgData name="SCARFO' FERDINANDO" userId="8c117447-14fc-427b-954c-78e4c94da525" providerId="ADAL" clId="{80309537-12AB-4240-9D6F-78A64EE52B8C}" dt="2025-11-19T14:22:21.918" v="8755" actId="6549"/>
          <ac:spMkLst>
            <pc:docMk/>
            <pc:sldMk cId="2896754076" sldId="344"/>
            <ac:spMk id="3" creationId="{7DCB2EB7-E23F-CCE2-3A87-D63A5A698FD1}"/>
          </ac:spMkLst>
        </pc:spChg>
        <pc:spChg chg="mod">
          <ac:chgData name="SCARFO' FERDINANDO" userId="8c117447-14fc-427b-954c-78e4c94da525" providerId="ADAL" clId="{80309537-12AB-4240-9D6F-78A64EE52B8C}" dt="2025-11-19T12:11:29.435" v="8256" actId="790"/>
          <ac:spMkLst>
            <pc:docMk/>
            <pc:sldMk cId="2896754076" sldId="344"/>
            <ac:spMk id="4" creationId="{FED7EC0F-9444-21F5-4FCF-3F488F1AF47E}"/>
          </ac:spMkLst>
        </pc:spChg>
        <pc:spChg chg="mod">
          <ac:chgData name="SCARFO' FERDINANDO" userId="8c117447-14fc-427b-954c-78e4c94da525" providerId="ADAL" clId="{80309537-12AB-4240-9D6F-78A64EE52B8C}" dt="2025-11-19T12:11:29.435" v="8256" actId="790"/>
          <ac:spMkLst>
            <pc:docMk/>
            <pc:sldMk cId="2896754076" sldId="344"/>
            <ac:spMk id="5" creationId="{5230D924-C1B9-0772-77FF-A88340C42747}"/>
          </ac:spMkLst>
        </pc:spChg>
      </pc:sldChg>
      <pc:sldChg chg="addSp modSp mod">
        <pc:chgData name="SCARFO' FERDINANDO" userId="8c117447-14fc-427b-954c-78e4c94da525" providerId="ADAL" clId="{80309537-12AB-4240-9D6F-78A64EE52B8C}" dt="2025-11-19T12:34:26.147" v="8445" actId="122"/>
        <pc:sldMkLst>
          <pc:docMk/>
          <pc:sldMk cId="1492897721" sldId="345"/>
        </pc:sldMkLst>
        <pc:spChg chg="mod">
          <ac:chgData name="SCARFO' FERDINANDO" userId="8c117447-14fc-427b-954c-78e4c94da525" providerId="ADAL" clId="{80309537-12AB-4240-9D6F-78A64EE52B8C}" dt="2025-11-19T12:11:29.435" v="8256" actId="790"/>
          <ac:spMkLst>
            <pc:docMk/>
            <pc:sldMk cId="1492897721" sldId="345"/>
            <ac:spMk id="2" creationId="{C60A0625-E6F5-D71D-9A0F-8841D6F8B621}"/>
          </ac:spMkLst>
        </pc:spChg>
        <pc:spChg chg="mod">
          <ac:chgData name="SCARFO' FERDINANDO" userId="8c117447-14fc-427b-954c-78e4c94da525" providerId="ADAL" clId="{80309537-12AB-4240-9D6F-78A64EE52B8C}" dt="2025-11-19T12:24:13.250" v="8326" actId="1076"/>
          <ac:spMkLst>
            <pc:docMk/>
            <pc:sldMk cId="1492897721" sldId="345"/>
            <ac:spMk id="3" creationId="{18176488-4B70-E5A0-0E0B-532D22B2F28F}"/>
          </ac:spMkLst>
        </pc:spChg>
        <pc:spChg chg="mod">
          <ac:chgData name="SCARFO' FERDINANDO" userId="8c117447-14fc-427b-954c-78e4c94da525" providerId="ADAL" clId="{80309537-12AB-4240-9D6F-78A64EE52B8C}" dt="2025-11-19T12:34:26.147" v="8445" actId="122"/>
          <ac:spMkLst>
            <pc:docMk/>
            <pc:sldMk cId="1492897721" sldId="345"/>
            <ac:spMk id="4" creationId="{88A1B6EE-4663-884D-5264-E71E927F4C6D}"/>
          </ac:spMkLst>
        </pc:spChg>
        <pc:spChg chg="mod">
          <ac:chgData name="SCARFO' FERDINANDO" userId="8c117447-14fc-427b-954c-78e4c94da525" providerId="ADAL" clId="{80309537-12AB-4240-9D6F-78A64EE52B8C}" dt="2025-11-19T12:11:29.435" v="8256" actId="790"/>
          <ac:spMkLst>
            <pc:docMk/>
            <pc:sldMk cId="1492897721" sldId="345"/>
            <ac:spMk id="5" creationId="{0FA1D5AD-B29C-DC49-5CCF-38882FABD385}"/>
          </ac:spMkLst>
        </pc:spChg>
        <pc:spChg chg="add mod">
          <ac:chgData name="SCARFO' FERDINANDO" userId="8c117447-14fc-427b-954c-78e4c94da525" providerId="ADAL" clId="{80309537-12AB-4240-9D6F-78A64EE52B8C}" dt="2025-11-19T12:24:04.582" v="8325" actId="255"/>
          <ac:spMkLst>
            <pc:docMk/>
            <pc:sldMk cId="1492897721" sldId="345"/>
            <ac:spMk id="6" creationId="{420ED712-E416-F926-3BEE-205E7B12F948}"/>
          </ac:spMkLst>
        </pc:spChg>
      </pc:sldChg>
      <pc:sldChg chg="addSp modSp mod">
        <pc:chgData name="SCARFO' FERDINANDO" userId="8c117447-14fc-427b-954c-78e4c94da525" providerId="ADAL" clId="{80309537-12AB-4240-9D6F-78A64EE52B8C}" dt="2025-11-19T12:32:17.661" v="8426" actId="14100"/>
        <pc:sldMkLst>
          <pc:docMk/>
          <pc:sldMk cId="2501440937" sldId="346"/>
        </pc:sldMkLst>
        <pc:spChg chg="mod">
          <ac:chgData name="SCARFO' FERDINANDO" userId="8c117447-14fc-427b-954c-78e4c94da525" providerId="ADAL" clId="{80309537-12AB-4240-9D6F-78A64EE52B8C}" dt="2025-11-19T12:11:29.435" v="8256" actId="790"/>
          <ac:spMkLst>
            <pc:docMk/>
            <pc:sldMk cId="2501440937" sldId="346"/>
            <ac:spMk id="2" creationId="{98DB2D92-7CE2-74C4-153A-3E161D75B18A}"/>
          </ac:spMkLst>
        </pc:spChg>
        <pc:spChg chg="mod">
          <ac:chgData name="SCARFO' FERDINANDO" userId="8c117447-14fc-427b-954c-78e4c94da525" providerId="ADAL" clId="{80309537-12AB-4240-9D6F-78A64EE52B8C}" dt="2025-11-19T12:11:29.435" v="8256" actId="790"/>
          <ac:spMkLst>
            <pc:docMk/>
            <pc:sldMk cId="2501440937" sldId="346"/>
            <ac:spMk id="3" creationId="{E5FB7EBB-1DF4-4DB8-7CCE-917D4539521D}"/>
          </ac:spMkLst>
        </pc:spChg>
        <pc:spChg chg="add mod">
          <ac:chgData name="SCARFO' FERDINANDO" userId="8c117447-14fc-427b-954c-78e4c94da525" providerId="ADAL" clId="{80309537-12AB-4240-9D6F-78A64EE52B8C}" dt="2025-11-19T12:26:53.451" v="8350"/>
          <ac:spMkLst>
            <pc:docMk/>
            <pc:sldMk cId="2501440937" sldId="346"/>
            <ac:spMk id="4" creationId="{27EB1137-7DF8-EF49-C2B6-3FF726E23558}"/>
          </ac:spMkLst>
        </pc:spChg>
        <pc:spChg chg="mod">
          <ac:chgData name="SCARFO' FERDINANDO" userId="8c117447-14fc-427b-954c-78e4c94da525" providerId="ADAL" clId="{80309537-12AB-4240-9D6F-78A64EE52B8C}" dt="2025-11-19T12:11:29.435" v="8256" actId="790"/>
          <ac:spMkLst>
            <pc:docMk/>
            <pc:sldMk cId="2501440937" sldId="346"/>
            <ac:spMk id="5" creationId="{28038594-CC5A-FB42-6263-FDF509AE797A}"/>
          </ac:spMkLst>
        </pc:spChg>
        <pc:spChg chg="mod">
          <ac:chgData name="SCARFO' FERDINANDO" userId="8c117447-14fc-427b-954c-78e4c94da525" providerId="ADAL" clId="{80309537-12AB-4240-9D6F-78A64EE52B8C}" dt="2025-11-19T12:11:29.435" v="8256" actId="790"/>
          <ac:spMkLst>
            <pc:docMk/>
            <pc:sldMk cId="2501440937" sldId="346"/>
            <ac:spMk id="6" creationId="{8F5BEDE7-8E72-AF85-2D13-A3C8DF66E17B}"/>
          </ac:spMkLst>
        </pc:spChg>
        <pc:spChg chg="mod">
          <ac:chgData name="SCARFO' FERDINANDO" userId="8c117447-14fc-427b-954c-78e4c94da525" providerId="ADAL" clId="{80309537-12AB-4240-9D6F-78A64EE52B8C}" dt="2025-11-19T12:32:17.661" v="8426" actId="14100"/>
          <ac:spMkLst>
            <pc:docMk/>
            <pc:sldMk cId="2501440937" sldId="346"/>
            <ac:spMk id="9" creationId="{BE8B2F2F-DC71-0764-5433-B3B52977DD26}"/>
          </ac:spMkLst>
        </pc:spChg>
        <pc:spChg chg="mod">
          <ac:chgData name="SCARFO' FERDINANDO" userId="8c117447-14fc-427b-954c-78e4c94da525" providerId="ADAL" clId="{80309537-12AB-4240-9D6F-78A64EE52B8C}" dt="2025-11-19T12:11:29.435" v="8256" actId="790"/>
          <ac:spMkLst>
            <pc:docMk/>
            <pc:sldMk cId="2501440937" sldId="346"/>
            <ac:spMk id="10" creationId="{66B46BE0-D626-0847-C9A5-0AB940B21592}"/>
          </ac:spMkLst>
        </pc:spChg>
        <pc:spChg chg="mod">
          <ac:chgData name="SCARFO' FERDINANDO" userId="8c117447-14fc-427b-954c-78e4c94da525" providerId="ADAL" clId="{80309537-12AB-4240-9D6F-78A64EE52B8C}" dt="2025-11-19T12:11:29.435" v="8256" actId="790"/>
          <ac:spMkLst>
            <pc:docMk/>
            <pc:sldMk cId="2501440937" sldId="346"/>
            <ac:spMk id="11" creationId="{FC3C90F5-848B-A737-DB93-15561CA4A3F2}"/>
          </ac:spMkLst>
        </pc:spChg>
      </pc:sldChg>
      <pc:sldChg chg="addSp modSp mod">
        <pc:chgData name="SCARFO' FERDINANDO" userId="8c117447-14fc-427b-954c-78e4c94da525" providerId="ADAL" clId="{80309537-12AB-4240-9D6F-78A64EE52B8C}" dt="2025-11-19T12:25:32.472" v="8336" actId="1076"/>
        <pc:sldMkLst>
          <pc:docMk/>
          <pc:sldMk cId="1904624425" sldId="347"/>
        </pc:sldMkLst>
        <pc:spChg chg="mod">
          <ac:chgData name="SCARFO' FERDINANDO" userId="8c117447-14fc-427b-954c-78e4c94da525" providerId="ADAL" clId="{80309537-12AB-4240-9D6F-78A64EE52B8C}" dt="2025-11-19T12:25:28.265" v="8334" actId="1076"/>
          <ac:spMkLst>
            <pc:docMk/>
            <pc:sldMk cId="1904624425" sldId="347"/>
            <ac:spMk id="2" creationId="{9C4815E4-26B2-DD3E-0C29-A737BC9E803D}"/>
          </ac:spMkLst>
        </pc:spChg>
        <pc:spChg chg="mod">
          <ac:chgData name="SCARFO' FERDINANDO" userId="8c117447-14fc-427b-954c-78e4c94da525" providerId="ADAL" clId="{80309537-12AB-4240-9D6F-78A64EE52B8C}" dt="2025-11-19T12:11:29.435" v="8256" actId="790"/>
          <ac:spMkLst>
            <pc:docMk/>
            <pc:sldMk cId="1904624425" sldId="347"/>
            <ac:spMk id="3" creationId="{B8FB4EF4-D4F2-19E7-0E21-1BB35F6D898C}"/>
          </ac:spMkLst>
        </pc:spChg>
        <pc:spChg chg="mod">
          <ac:chgData name="SCARFO' FERDINANDO" userId="8c117447-14fc-427b-954c-78e4c94da525" providerId="ADAL" clId="{80309537-12AB-4240-9D6F-78A64EE52B8C}" dt="2025-11-19T12:25:30.744" v="8335" actId="1076"/>
          <ac:spMkLst>
            <pc:docMk/>
            <pc:sldMk cId="1904624425" sldId="347"/>
            <ac:spMk id="4" creationId="{02B81129-904D-3CE9-FD09-43F34147099E}"/>
          </ac:spMkLst>
        </pc:spChg>
        <pc:spChg chg="mod">
          <ac:chgData name="SCARFO' FERDINANDO" userId="8c117447-14fc-427b-954c-78e4c94da525" providerId="ADAL" clId="{80309537-12AB-4240-9D6F-78A64EE52B8C}" dt="2025-11-19T12:25:32.472" v="8336" actId="1076"/>
          <ac:spMkLst>
            <pc:docMk/>
            <pc:sldMk cId="1904624425" sldId="347"/>
            <ac:spMk id="5" creationId="{340CEDD0-E3C6-C93D-3DF3-736AFA2A8CC7}"/>
          </ac:spMkLst>
        </pc:spChg>
        <pc:spChg chg="mod">
          <ac:chgData name="SCARFO' FERDINANDO" userId="8c117447-14fc-427b-954c-78e4c94da525" providerId="ADAL" clId="{80309537-12AB-4240-9D6F-78A64EE52B8C}" dt="2025-11-19T12:11:29.435" v="8256" actId="790"/>
          <ac:spMkLst>
            <pc:docMk/>
            <pc:sldMk cId="1904624425" sldId="347"/>
            <ac:spMk id="6" creationId="{A54F6C53-EF01-7FA5-99F6-48C90306144C}"/>
          </ac:spMkLst>
        </pc:spChg>
        <pc:spChg chg="add mod">
          <ac:chgData name="SCARFO' FERDINANDO" userId="8c117447-14fc-427b-954c-78e4c94da525" providerId="ADAL" clId="{80309537-12AB-4240-9D6F-78A64EE52B8C}" dt="2025-11-19T12:25:21.404" v="8333" actId="1076"/>
          <ac:spMkLst>
            <pc:docMk/>
            <pc:sldMk cId="1904624425" sldId="347"/>
            <ac:spMk id="7" creationId="{C22D1975-2D6A-6AC6-159E-216202388CF2}"/>
          </ac:spMkLst>
        </pc:spChg>
      </pc:sldChg>
      <pc:sldChg chg="addSp modSp mod">
        <pc:chgData name="SCARFO' FERDINANDO" userId="8c117447-14fc-427b-954c-78e4c94da525" providerId="ADAL" clId="{80309537-12AB-4240-9D6F-78A64EE52B8C}" dt="2025-11-19T12:26:45.053" v="8347"/>
        <pc:sldMkLst>
          <pc:docMk/>
          <pc:sldMk cId="811328342" sldId="348"/>
        </pc:sldMkLst>
        <pc:spChg chg="mod">
          <ac:chgData name="SCARFO' FERDINANDO" userId="8c117447-14fc-427b-954c-78e4c94da525" providerId="ADAL" clId="{80309537-12AB-4240-9D6F-78A64EE52B8C}" dt="2025-11-19T12:26:11.846" v="8341" actId="1076"/>
          <ac:spMkLst>
            <pc:docMk/>
            <pc:sldMk cId="811328342" sldId="348"/>
            <ac:spMk id="2" creationId="{0422372E-CF65-B438-65ED-A61E0E751E2D}"/>
          </ac:spMkLst>
        </pc:spChg>
        <pc:spChg chg="mod">
          <ac:chgData name="SCARFO' FERDINANDO" userId="8c117447-14fc-427b-954c-78e4c94da525" providerId="ADAL" clId="{80309537-12AB-4240-9D6F-78A64EE52B8C}" dt="2025-11-19T12:26:25.548" v="8343" actId="1076"/>
          <ac:spMkLst>
            <pc:docMk/>
            <pc:sldMk cId="811328342" sldId="348"/>
            <ac:spMk id="3" creationId="{8D096698-C108-DFAF-24F4-DCDEA7E7F703}"/>
          </ac:spMkLst>
        </pc:spChg>
        <pc:spChg chg="mod">
          <ac:chgData name="SCARFO' FERDINANDO" userId="8c117447-14fc-427b-954c-78e4c94da525" providerId="ADAL" clId="{80309537-12AB-4240-9D6F-78A64EE52B8C}" dt="2025-11-19T12:26:35.865" v="8346" actId="14100"/>
          <ac:spMkLst>
            <pc:docMk/>
            <pc:sldMk cId="811328342" sldId="348"/>
            <ac:spMk id="4" creationId="{5323BEF8-8D8D-D8DD-1768-855F8D4BB331}"/>
          </ac:spMkLst>
        </pc:spChg>
        <pc:spChg chg="mod">
          <ac:chgData name="SCARFO' FERDINANDO" userId="8c117447-14fc-427b-954c-78e4c94da525" providerId="ADAL" clId="{80309537-12AB-4240-9D6F-78A64EE52B8C}" dt="2025-11-19T12:26:07.033" v="8340" actId="14100"/>
          <ac:spMkLst>
            <pc:docMk/>
            <pc:sldMk cId="811328342" sldId="348"/>
            <ac:spMk id="5" creationId="{F845C1E1-73BC-0360-610D-C76170E4D967}"/>
          </ac:spMkLst>
        </pc:spChg>
        <pc:spChg chg="mod">
          <ac:chgData name="SCARFO' FERDINANDO" userId="8c117447-14fc-427b-954c-78e4c94da525" providerId="ADAL" clId="{80309537-12AB-4240-9D6F-78A64EE52B8C}" dt="2025-11-19T12:11:29.435" v="8256" actId="790"/>
          <ac:spMkLst>
            <pc:docMk/>
            <pc:sldMk cId="811328342" sldId="348"/>
            <ac:spMk id="6" creationId="{B34FA567-D94B-3E4B-1485-9A13AC6D1FF4}"/>
          </ac:spMkLst>
        </pc:spChg>
        <pc:spChg chg="mod">
          <ac:chgData name="SCARFO' FERDINANDO" userId="8c117447-14fc-427b-954c-78e4c94da525" providerId="ADAL" clId="{80309537-12AB-4240-9D6F-78A64EE52B8C}" dt="2025-11-19T12:11:29.435" v="8256" actId="790"/>
          <ac:spMkLst>
            <pc:docMk/>
            <pc:sldMk cId="811328342" sldId="348"/>
            <ac:spMk id="7" creationId="{DE13EE0D-FC07-426E-5F3C-B679CD4A33FB}"/>
          </ac:spMkLst>
        </pc:spChg>
        <pc:spChg chg="add mod">
          <ac:chgData name="SCARFO' FERDINANDO" userId="8c117447-14fc-427b-954c-78e4c94da525" providerId="ADAL" clId="{80309537-12AB-4240-9D6F-78A64EE52B8C}" dt="2025-11-19T12:26:45.053" v="8347"/>
          <ac:spMkLst>
            <pc:docMk/>
            <pc:sldMk cId="811328342" sldId="348"/>
            <ac:spMk id="8" creationId="{CF77CDB7-6D69-594B-80B8-B7CB3938DC3A}"/>
          </ac:spMkLst>
        </pc:spChg>
      </pc:sldChg>
      <pc:sldChg chg="addSp modSp mod">
        <pc:chgData name="SCARFO' FERDINANDO" userId="8c117447-14fc-427b-954c-78e4c94da525" providerId="ADAL" clId="{80309537-12AB-4240-9D6F-78A64EE52B8C}" dt="2025-11-19T12:32:03.640" v="8424" actId="1076"/>
        <pc:sldMkLst>
          <pc:docMk/>
          <pc:sldMk cId="1580163318" sldId="349"/>
        </pc:sldMkLst>
        <pc:spChg chg="mod">
          <ac:chgData name="SCARFO' FERDINANDO" userId="8c117447-14fc-427b-954c-78e4c94da525" providerId="ADAL" clId="{80309537-12AB-4240-9D6F-78A64EE52B8C}" dt="2025-11-19T12:31:42.850" v="8420" actId="14100"/>
          <ac:spMkLst>
            <pc:docMk/>
            <pc:sldMk cId="1580163318" sldId="349"/>
            <ac:spMk id="2" creationId="{50F8F79F-DE11-A7D9-C68B-75346E7A4227}"/>
          </ac:spMkLst>
        </pc:spChg>
        <pc:spChg chg="mod">
          <ac:chgData name="SCARFO' FERDINANDO" userId="8c117447-14fc-427b-954c-78e4c94da525" providerId="ADAL" clId="{80309537-12AB-4240-9D6F-78A64EE52B8C}" dt="2025-11-19T12:31:57.439" v="8423" actId="14100"/>
          <ac:spMkLst>
            <pc:docMk/>
            <pc:sldMk cId="1580163318" sldId="349"/>
            <ac:spMk id="3" creationId="{0A477A12-AA01-6F15-5796-2C4B97031683}"/>
          </ac:spMkLst>
        </pc:spChg>
        <pc:spChg chg="mod">
          <ac:chgData name="SCARFO' FERDINANDO" userId="8c117447-14fc-427b-954c-78e4c94da525" providerId="ADAL" clId="{80309537-12AB-4240-9D6F-78A64EE52B8C}" dt="2025-11-19T12:31:50.982" v="8422" actId="14100"/>
          <ac:spMkLst>
            <pc:docMk/>
            <pc:sldMk cId="1580163318" sldId="349"/>
            <ac:spMk id="4" creationId="{1821BEE6-1B96-29AD-0EA0-C3E6119B30E7}"/>
          </ac:spMkLst>
        </pc:spChg>
        <pc:spChg chg="mod">
          <ac:chgData name="SCARFO' FERDINANDO" userId="8c117447-14fc-427b-954c-78e4c94da525" providerId="ADAL" clId="{80309537-12AB-4240-9D6F-78A64EE52B8C}" dt="2025-11-19T12:31:18.849" v="8417" actId="14100"/>
          <ac:spMkLst>
            <pc:docMk/>
            <pc:sldMk cId="1580163318" sldId="349"/>
            <ac:spMk id="5" creationId="{0105D53C-CE49-488F-B0C4-52BFE959D93A}"/>
          </ac:spMkLst>
        </pc:spChg>
        <pc:spChg chg="mod">
          <ac:chgData name="SCARFO' FERDINANDO" userId="8c117447-14fc-427b-954c-78e4c94da525" providerId="ADAL" clId="{80309537-12AB-4240-9D6F-78A64EE52B8C}" dt="2025-11-19T12:11:29.435" v="8256" actId="790"/>
          <ac:spMkLst>
            <pc:docMk/>
            <pc:sldMk cId="1580163318" sldId="349"/>
            <ac:spMk id="6" creationId="{649D081E-2417-8CB2-3BF1-483121F053C6}"/>
          </ac:spMkLst>
        </pc:spChg>
        <pc:spChg chg="mod">
          <ac:chgData name="SCARFO' FERDINANDO" userId="8c117447-14fc-427b-954c-78e4c94da525" providerId="ADAL" clId="{80309537-12AB-4240-9D6F-78A64EE52B8C}" dt="2025-11-19T12:11:29.435" v="8256" actId="790"/>
          <ac:spMkLst>
            <pc:docMk/>
            <pc:sldMk cId="1580163318" sldId="349"/>
            <ac:spMk id="7" creationId="{6E6F194B-E236-82C9-AAD8-FEBD412F0F75}"/>
          </ac:spMkLst>
        </pc:spChg>
        <pc:spChg chg="add mod">
          <ac:chgData name="SCARFO' FERDINANDO" userId="8c117447-14fc-427b-954c-78e4c94da525" providerId="ADAL" clId="{80309537-12AB-4240-9D6F-78A64EE52B8C}" dt="2025-11-19T12:32:03.640" v="8424" actId="1076"/>
          <ac:spMkLst>
            <pc:docMk/>
            <pc:sldMk cId="1580163318" sldId="349"/>
            <ac:spMk id="8" creationId="{3D7C30E2-B384-D3FD-7EE8-19F34A507EBD}"/>
          </ac:spMkLst>
        </pc:spChg>
      </pc:sldChg>
      <pc:sldChg chg="addSp modSp mod">
        <pc:chgData name="SCARFO' FERDINANDO" userId="8c117447-14fc-427b-954c-78e4c94da525" providerId="ADAL" clId="{80309537-12AB-4240-9D6F-78A64EE52B8C}" dt="2025-11-19T12:28:36.299" v="8386"/>
        <pc:sldMkLst>
          <pc:docMk/>
          <pc:sldMk cId="2049939700" sldId="350"/>
        </pc:sldMkLst>
        <pc:spChg chg="mod">
          <ac:chgData name="SCARFO' FERDINANDO" userId="8c117447-14fc-427b-954c-78e4c94da525" providerId="ADAL" clId="{80309537-12AB-4240-9D6F-78A64EE52B8C}" dt="2025-11-19T12:22:08.864" v="8302" actId="1076"/>
          <ac:spMkLst>
            <pc:docMk/>
            <pc:sldMk cId="2049939700" sldId="350"/>
            <ac:spMk id="2" creationId="{BD4ECE81-233D-C1C4-0B67-9BAE0F28B8F8}"/>
          </ac:spMkLst>
        </pc:spChg>
        <pc:spChg chg="add mod">
          <ac:chgData name="SCARFO' FERDINANDO" userId="8c117447-14fc-427b-954c-78e4c94da525" providerId="ADAL" clId="{80309537-12AB-4240-9D6F-78A64EE52B8C}" dt="2025-11-19T12:28:19.243" v="8373"/>
          <ac:spMkLst>
            <pc:docMk/>
            <pc:sldMk cId="2049939700" sldId="350"/>
            <ac:spMk id="3" creationId="{888142FD-0605-E2F3-2BB6-E621BF65DE90}"/>
          </ac:spMkLst>
        </pc:spChg>
        <pc:spChg chg="mod">
          <ac:chgData name="SCARFO' FERDINANDO" userId="8c117447-14fc-427b-954c-78e4c94da525" providerId="ADAL" clId="{80309537-12AB-4240-9D6F-78A64EE52B8C}" dt="2025-11-19T12:11:29.435" v="8256" actId="790"/>
          <ac:spMkLst>
            <pc:docMk/>
            <pc:sldMk cId="2049939700" sldId="350"/>
            <ac:spMk id="4" creationId="{E8CE6A5A-DDEB-846C-FF7B-BB2574AB8B4B}"/>
          </ac:spMkLst>
        </pc:spChg>
        <pc:spChg chg="add mod">
          <ac:chgData name="SCARFO' FERDINANDO" userId="8c117447-14fc-427b-954c-78e4c94da525" providerId="ADAL" clId="{80309537-12AB-4240-9D6F-78A64EE52B8C}" dt="2025-11-19T12:28:36.299" v="8386"/>
          <ac:spMkLst>
            <pc:docMk/>
            <pc:sldMk cId="2049939700" sldId="350"/>
            <ac:spMk id="5" creationId="{665816A2-157E-62BD-C6A0-97A41B89EBA6}"/>
          </ac:spMkLst>
        </pc:spChg>
      </pc:sldChg>
      <pc:sldChg chg="addSp modSp mod">
        <pc:chgData name="SCARFO' FERDINANDO" userId="8c117447-14fc-427b-954c-78e4c94da525" providerId="ADAL" clId="{80309537-12AB-4240-9D6F-78A64EE52B8C}" dt="2025-11-19T12:33:51.895" v="8443" actId="1076"/>
        <pc:sldMkLst>
          <pc:docMk/>
          <pc:sldMk cId="746006708" sldId="351"/>
        </pc:sldMkLst>
        <pc:spChg chg="mod">
          <ac:chgData name="SCARFO' FERDINANDO" userId="8c117447-14fc-427b-954c-78e4c94da525" providerId="ADAL" clId="{80309537-12AB-4240-9D6F-78A64EE52B8C}" dt="2025-11-19T12:11:29.435" v="8256" actId="790"/>
          <ac:spMkLst>
            <pc:docMk/>
            <pc:sldMk cId="746006708" sldId="351"/>
            <ac:spMk id="2" creationId="{79BB4263-C81E-DA88-ECDA-546D495560D5}"/>
          </ac:spMkLst>
        </pc:spChg>
        <pc:spChg chg="mod">
          <ac:chgData name="SCARFO' FERDINANDO" userId="8c117447-14fc-427b-954c-78e4c94da525" providerId="ADAL" clId="{80309537-12AB-4240-9D6F-78A64EE52B8C}" dt="2025-11-19T12:11:29.435" v="8256" actId="790"/>
          <ac:spMkLst>
            <pc:docMk/>
            <pc:sldMk cId="746006708" sldId="351"/>
            <ac:spMk id="3" creationId="{35F977D9-FD2D-E52A-60F4-907191DAE8B7}"/>
          </ac:spMkLst>
        </pc:spChg>
        <pc:spChg chg="add mod">
          <ac:chgData name="SCARFO' FERDINANDO" userId="8c117447-14fc-427b-954c-78e4c94da525" providerId="ADAL" clId="{80309537-12AB-4240-9D6F-78A64EE52B8C}" dt="2025-11-19T12:26:56.832" v="8352"/>
          <ac:spMkLst>
            <pc:docMk/>
            <pc:sldMk cId="746006708" sldId="351"/>
            <ac:spMk id="4" creationId="{E0C42F8D-2451-D626-1F57-B191A5DC2986}"/>
          </ac:spMkLst>
        </pc:spChg>
        <pc:spChg chg="mod">
          <ac:chgData name="SCARFO' FERDINANDO" userId="8c117447-14fc-427b-954c-78e4c94da525" providerId="ADAL" clId="{80309537-12AB-4240-9D6F-78A64EE52B8C}" dt="2025-11-19T12:33:51.895" v="8443" actId="1076"/>
          <ac:spMkLst>
            <pc:docMk/>
            <pc:sldMk cId="746006708" sldId="351"/>
            <ac:spMk id="5" creationId="{B18105BE-4C3F-FE70-4E3F-8FA72311D003}"/>
          </ac:spMkLst>
        </pc:spChg>
      </pc:sldChg>
      <pc:sldChg chg="addSp modSp mod">
        <pc:chgData name="SCARFO' FERDINANDO" userId="8c117447-14fc-427b-954c-78e4c94da525" providerId="ADAL" clId="{80309537-12AB-4240-9D6F-78A64EE52B8C}" dt="2025-11-19T14:48:10.786" v="8956" actId="1076"/>
        <pc:sldMkLst>
          <pc:docMk/>
          <pc:sldMk cId="2834066939" sldId="352"/>
        </pc:sldMkLst>
        <pc:spChg chg="add mod">
          <ac:chgData name="SCARFO' FERDINANDO" userId="8c117447-14fc-427b-954c-78e4c94da525" providerId="ADAL" clId="{80309537-12AB-4240-9D6F-78A64EE52B8C}" dt="2025-11-19T12:25:48.851" v="8337"/>
          <ac:spMkLst>
            <pc:docMk/>
            <pc:sldMk cId="2834066939" sldId="352"/>
            <ac:spMk id="2" creationId="{66A2A9BB-1D28-2D61-CD3A-B99B5A315512}"/>
          </ac:spMkLst>
        </pc:spChg>
        <pc:spChg chg="mod">
          <ac:chgData name="SCARFO' FERDINANDO" userId="8c117447-14fc-427b-954c-78e4c94da525" providerId="ADAL" clId="{80309537-12AB-4240-9D6F-78A64EE52B8C}" dt="2025-11-19T14:48:10.786" v="8956" actId="1076"/>
          <ac:spMkLst>
            <pc:docMk/>
            <pc:sldMk cId="2834066939" sldId="352"/>
            <ac:spMk id="3" creationId="{02102E08-AB29-1D72-148A-B249C6D3B008}"/>
          </ac:spMkLst>
        </pc:spChg>
        <pc:spChg chg="mod">
          <ac:chgData name="SCARFO' FERDINANDO" userId="8c117447-14fc-427b-954c-78e4c94da525" providerId="ADAL" clId="{80309537-12AB-4240-9D6F-78A64EE52B8C}" dt="2025-11-19T12:11:29.435" v="8256" actId="790"/>
          <ac:spMkLst>
            <pc:docMk/>
            <pc:sldMk cId="2834066939" sldId="352"/>
            <ac:spMk id="4" creationId="{0BADEC2C-5AE5-B4F4-23CB-1EE2D301E993}"/>
          </ac:spMkLst>
        </pc:spChg>
        <pc:spChg chg="mod">
          <ac:chgData name="SCARFO' FERDINANDO" userId="8c117447-14fc-427b-954c-78e4c94da525" providerId="ADAL" clId="{80309537-12AB-4240-9D6F-78A64EE52B8C}" dt="2025-11-19T12:11:29.435" v="8256" actId="790"/>
          <ac:spMkLst>
            <pc:docMk/>
            <pc:sldMk cId="2834066939" sldId="352"/>
            <ac:spMk id="5" creationId="{935D4781-804A-DC7E-8E8F-051AF6079D2C}"/>
          </ac:spMkLst>
        </pc:spChg>
      </pc:sldChg>
      <pc:sldChg chg="addSp modSp mod">
        <pc:chgData name="SCARFO' FERDINANDO" userId="8c117447-14fc-427b-954c-78e4c94da525" providerId="ADAL" clId="{80309537-12AB-4240-9D6F-78A64EE52B8C}" dt="2025-11-19T14:47:08.187" v="8945" actId="1076"/>
        <pc:sldMkLst>
          <pc:docMk/>
          <pc:sldMk cId="3242718720" sldId="353"/>
        </pc:sldMkLst>
        <pc:spChg chg="mod">
          <ac:chgData name="SCARFO' FERDINANDO" userId="8c117447-14fc-427b-954c-78e4c94da525" providerId="ADAL" clId="{80309537-12AB-4240-9D6F-78A64EE52B8C}" dt="2025-11-19T12:11:29.435" v="8256" actId="790"/>
          <ac:spMkLst>
            <pc:docMk/>
            <pc:sldMk cId="3242718720" sldId="353"/>
            <ac:spMk id="2" creationId="{E7EB8D7B-22C5-9080-154C-8472BB75B0FF}"/>
          </ac:spMkLst>
        </pc:spChg>
        <pc:spChg chg="mod">
          <ac:chgData name="SCARFO' FERDINANDO" userId="8c117447-14fc-427b-954c-78e4c94da525" providerId="ADAL" clId="{80309537-12AB-4240-9D6F-78A64EE52B8C}" dt="2025-11-19T12:11:29.435" v="8256" actId="790"/>
          <ac:spMkLst>
            <pc:docMk/>
            <pc:sldMk cId="3242718720" sldId="353"/>
            <ac:spMk id="3" creationId="{AAAF718E-058A-AD65-9BB2-826290A33EB7}"/>
          </ac:spMkLst>
        </pc:spChg>
        <pc:spChg chg="mod">
          <ac:chgData name="SCARFO' FERDINANDO" userId="8c117447-14fc-427b-954c-78e4c94da525" providerId="ADAL" clId="{80309537-12AB-4240-9D6F-78A64EE52B8C}" dt="2025-11-19T14:47:08.187" v="8945" actId="1076"/>
          <ac:spMkLst>
            <pc:docMk/>
            <pc:sldMk cId="3242718720" sldId="353"/>
            <ac:spMk id="4" creationId="{FAAF28EF-B0C2-5BB2-4047-7D0523E3AFE3}"/>
          </ac:spMkLst>
        </pc:spChg>
        <pc:spChg chg="add mod">
          <ac:chgData name="SCARFO' FERDINANDO" userId="8c117447-14fc-427b-954c-78e4c94da525" providerId="ADAL" clId="{80309537-12AB-4240-9D6F-78A64EE52B8C}" dt="2025-11-19T14:46:46.847" v="8942" actId="1076"/>
          <ac:spMkLst>
            <pc:docMk/>
            <pc:sldMk cId="3242718720" sldId="353"/>
            <ac:spMk id="5" creationId="{02FE950B-0BC4-03AD-F14D-E719A9ED0813}"/>
          </ac:spMkLst>
        </pc:spChg>
        <pc:spChg chg="mod">
          <ac:chgData name="SCARFO' FERDINANDO" userId="8c117447-14fc-427b-954c-78e4c94da525" providerId="ADAL" clId="{80309537-12AB-4240-9D6F-78A64EE52B8C}" dt="2025-11-19T12:33:29.693" v="8438" actId="1076"/>
          <ac:spMkLst>
            <pc:docMk/>
            <pc:sldMk cId="3242718720" sldId="353"/>
            <ac:spMk id="6" creationId="{8B393030-E77E-28CF-1E43-945D5C061E45}"/>
          </ac:spMkLst>
        </pc:spChg>
        <pc:spChg chg="mod">
          <ac:chgData name="SCARFO' FERDINANDO" userId="8c117447-14fc-427b-954c-78e4c94da525" providerId="ADAL" clId="{80309537-12AB-4240-9D6F-78A64EE52B8C}" dt="2025-11-19T14:46:59.948" v="8944" actId="1076"/>
          <ac:spMkLst>
            <pc:docMk/>
            <pc:sldMk cId="3242718720" sldId="353"/>
            <ac:spMk id="8" creationId="{EB4481A9-0491-F772-E63F-AA633647F621}"/>
          </ac:spMkLst>
        </pc:spChg>
        <pc:spChg chg="mod">
          <ac:chgData name="SCARFO' FERDINANDO" userId="8c117447-14fc-427b-954c-78e4c94da525" providerId="ADAL" clId="{80309537-12AB-4240-9D6F-78A64EE52B8C}" dt="2025-11-19T14:46:57.089" v="8943" actId="1076"/>
          <ac:spMkLst>
            <pc:docMk/>
            <pc:sldMk cId="3242718720" sldId="353"/>
            <ac:spMk id="10" creationId="{AF59B482-98F5-05AE-B433-E5BDA44A0BA8}"/>
          </ac:spMkLst>
        </pc:spChg>
      </pc:sldChg>
      <pc:sldChg chg="addSp modSp mod">
        <pc:chgData name="SCARFO' FERDINANDO" userId="8c117447-14fc-427b-954c-78e4c94da525" providerId="ADAL" clId="{80309537-12AB-4240-9D6F-78A64EE52B8C}" dt="2025-11-19T12:29:22.764" v="8398" actId="14100"/>
        <pc:sldMkLst>
          <pc:docMk/>
          <pc:sldMk cId="1568342753" sldId="354"/>
        </pc:sldMkLst>
        <pc:spChg chg="add mod">
          <ac:chgData name="SCARFO' FERDINANDO" userId="8c117447-14fc-427b-954c-78e4c94da525" providerId="ADAL" clId="{80309537-12AB-4240-9D6F-78A64EE52B8C}" dt="2025-11-19T12:28:18.395" v="8372"/>
          <ac:spMkLst>
            <pc:docMk/>
            <pc:sldMk cId="1568342753" sldId="354"/>
            <ac:spMk id="2" creationId="{01BD3058-F157-34B4-B837-F34B8D50C8A1}"/>
          </ac:spMkLst>
        </pc:spChg>
        <pc:spChg chg="mod">
          <ac:chgData name="SCARFO' FERDINANDO" userId="8c117447-14fc-427b-954c-78e4c94da525" providerId="ADAL" clId="{80309537-12AB-4240-9D6F-78A64EE52B8C}" dt="2025-11-19T12:29:22.764" v="8398" actId="14100"/>
          <ac:spMkLst>
            <pc:docMk/>
            <pc:sldMk cId="1568342753" sldId="354"/>
            <ac:spMk id="3" creationId="{E71A92FA-FDE4-A0EE-04B2-61420825D4F1}"/>
          </ac:spMkLst>
        </pc:spChg>
        <pc:spChg chg="mod">
          <ac:chgData name="SCARFO' FERDINANDO" userId="8c117447-14fc-427b-954c-78e4c94da525" providerId="ADAL" clId="{80309537-12AB-4240-9D6F-78A64EE52B8C}" dt="2025-11-19T12:22:35.025" v="8306" actId="1036"/>
          <ac:spMkLst>
            <pc:docMk/>
            <pc:sldMk cId="1568342753" sldId="354"/>
            <ac:spMk id="4" creationId="{1369A54F-22DE-F5DE-1BC1-637B933FB61F}"/>
          </ac:spMkLst>
        </pc:spChg>
        <pc:spChg chg="add mod">
          <ac:chgData name="SCARFO' FERDINANDO" userId="8c117447-14fc-427b-954c-78e4c94da525" providerId="ADAL" clId="{80309537-12AB-4240-9D6F-78A64EE52B8C}" dt="2025-11-19T12:28:37.398" v="8387"/>
          <ac:spMkLst>
            <pc:docMk/>
            <pc:sldMk cId="1568342753" sldId="354"/>
            <ac:spMk id="5" creationId="{43B6FFBD-89AC-920D-5859-E4EF3133CB59}"/>
          </ac:spMkLst>
        </pc:spChg>
      </pc:sldChg>
      <pc:sldChg chg="addSp modSp mod">
        <pc:chgData name="SCARFO' FERDINANDO" userId="8c117447-14fc-427b-954c-78e4c94da525" providerId="ADAL" clId="{80309537-12AB-4240-9D6F-78A64EE52B8C}" dt="2025-11-19T12:31:04.032" v="8415" actId="123"/>
        <pc:sldMkLst>
          <pc:docMk/>
          <pc:sldMk cId="4252381616" sldId="355"/>
        </pc:sldMkLst>
        <pc:spChg chg="add mod">
          <ac:chgData name="SCARFO' FERDINANDO" userId="8c117447-14fc-427b-954c-78e4c94da525" providerId="ADAL" clId="{80309537-12AB-4240-9D6F-78A64EE52B8C}" dt="2025-11-19T12:26:48.788" v="8348"/>
          <ac:spMkLst>
            <pc:docMk/>
            <pc:sldMk cId="4252381616" sldId="355"/>
            <ac:spMk id="2" creationId="{A17CCEBF-582B-6959-0D0B-4FCA470357C6}"/>
          </ac:spMkLst>
        </pc:spChg>
        <pc:spChg chg="mod">
          <ac:chgData name="SCARFO' FERDINANDO" userId="8c117447-14fc-427b-954c-78e4c94da525" providerId="ADAL" clId="{80309537-12AB-4240-9D6F-78A64EE52B8C}" dt="2025-11-19T12:31:04.032" v="8415" actId="123"/>
          <ac:spMkLst>
            <pc:docMk/>
            <pc:sldMk cId="4252381616" sldId="355"/>
            <ac:spMk id="3" creationId="{22F3EED8-2E64-ADC1-2D4A-7606926778FA}"/>
          </ac:spMkLst>
        </pc:spChg>
        <pc:spChg chg="add mod">
          <ac:chgData name="SCARFO' FERDINANDO" userId="8c117447-14fc-427b-954c-78e4c94da525" providerId="ADAL" clId="{80309537-12AB-4240-9D6F-78A64EE52B8C}" dt="2025-11-19T12:28:02.978" v="8362"/>
          <ac:spMkLst>
            <pc:docMk/>
            <pc:sldMk cId="4252381616" sldId="355"/>
            <ac:spMk id="4" creationId="{19DA8CA7-0410-D9A6-2D7E-575C68308C4B}"/>
          </ac:spMkLst>
        </pc:spChg>
        <pc:spChg chg="add mod">
          <ac:chgData name="SCARFO' FERDINANDO" userId="8c117447-14fc-427b-954c-78e4c94da525" providerId="ADAL" clId="{80309537-12AB-4240-9D6F-78A64EE52B8C}" dt="2025-11-19T12:30:41.279" v="8411"/>
          <ac:spMkLst>
            <pc:docMk/>
            <pc:sldMk cId="4252381616" sldId="355"/>
            <ac:spMk id="5" creationId="{84AC19B5-C883-13A1-D8CC-371988840609}"/>
          </ac:spMkLst>
        </pc:spChg>
      </pc:sldChg>
      <pc:sldChg chg="addSp modSp mod">
        <pc:chgData name="SCARFO' FERDINANDO" userId="8c117447-14fc-427b-954c-78e4c94da525" providerId="ADAL" clId="{80309537-12AB-4240-9D6F-78A64EE52B8C}" dt="2025-11-19T12:27:59.160" v="8361"/>
        <pc:sldMkLst>
          <pc:docMk/>
          <pc:sldMk cId="3192041279" sldId="356"/>
        </pc:sldMkLst>
        <pc:spChg chg="add mod">
          <ac:chgData name="SCARFO' FERDINANDO" userId="8c117447-14fc-427b-954c-78e4c94da525" providerId="ADAL" clId="{80309537-12AB-4240-9D6F-78A64EE52B8C}" dt="2025-11-19T12:26:58.239" v="8353"/>
          <ac:spMkLst>
            <pc:docMk/>
            <pc:sldMk cId="3192041279" sldId="356"/>
            <ac:spMk id="2" creationId="{78D83AB2-29A5-2236-C26A-45CAB28F7C5B}"/>
          </ac:spMkLst>
        </pc:spChg>
        <pc:spChg chg="mod">
          <ac:chgData name="SCARFO' FERDINANDO" userId="8c117447-14fc-427b-954c-78e4c94da525" providerId="ADAL" clId="{80309537-12AB-4240-9D6F-78A64EE52B8C}" dt="2025-11-19T12:27:25.150" v="8357" actId="14100"/>
          <ac:spMkLst>
            <pc:docMk/>
            <pc:sldMk cId="3192041279" sldId="356"/>
            <ac:spMk id="3" creationId="{CDB5C826-9D25-C428-10BB-CE3FC004838A}"/>
          </ac:spMkLst>
        </pc:spChg>
        <pc:spChg chg="add mod">
          <ac:chgData name="SCARFO' FERDINANDO" userId="8c117447-14fc-427b-954c-78e4c94da525" providerId="ADAL" clId="{80309537-12AB-4240-9D6F-78A64EE52B8C}" dt="2025-11-19T12:27:16.086" v="8355"/>
          <ac:spMkLst>
            <pc:docMk/>
            <pc:sldMk cId="3192041279" sldId="356"/>
            <ac:spMk id="4" creationId="{31D431A9-6704-31E9-D467-D40E63C59AE7}"/>
          </ac:spMkLst>
        </pc:spChg>
        <pc:spChg chg="add mod">
          <ac:chgData name="SCARFO' FERDINANDO" userId="8c117447-14fc-427b-954c-78e4c94da525" providerId="ADAL" clId="{80309537-12AB-4240-9D6F-78A64EE52B8C}" dt="2025-11-19T12:27:59.160" v="8361"/>
          <ac:spMkLst>
            <pc:docMk/>
            <pc:sldMk cId="3192041279" sldId="356"/>
            <ac:spMk id="5" creationId="{D7B3A90E-6F80-75F2-6000-846A192574EA}"/>
          </ac:spMkLst>
        </pc:spChg>
      </pc:sldChg>
      <pc:sldChg chg="addSp modSp mod">
        <pc:chgData name="SCARFO' FERDINANDO" userId="8c117447-14fc-427b-954c-78e4c94da525" providerId="ADAL" clId="{80309537-12AB-4240-9D6F-78A64EE52B8C}" dt="2025-11-19T12:29:31.671" v="8400" actId="14100"/>
        <pc:sldMkLst>
          <pc:docMk/>
          <pc:sldMk cId="4045030963" sldId="357"/>
        </pc:sldMkLst>
        <pc:spChg chg="mod">
          <ac:chgData name="SCARFO' FERDINANDO" userId="8c117447-14fc-427b-954c-78e4c94da525" providerId="ADAL" clId="{80309537-12AB-4240-9D6F-78A64EE52B8C}" dt="2025-11-19T12:29:31.671" v="8400" actId="14100"/>
          <ac:spMkLst>
            <pc:docMk/>
            <pc:sldMk cId="4045030963" sldId="357"/>
            <ac:spMk id="2" creationId="{EEA9F434-6FE4-3093-BCF2-3D36C84CDCE9}"/>
          </ac:spMkLst>
        </pc:spChg>
        <pc:spChg chg="mod">
          <ac:chgData name="SCARFO' FERDINANDO" userId="8c117447-14fc-427b-954c-78e4c94da525" providerId="ADAL" clId="{80309537-12AB-4240-9D6F-78A64EE52B8C}" dt="2025-11-19T12:22:18.832" v="8304" actId="1076"/>
          <ac:spMkLst>
            <pc:docMk/>
            <pc:sldMk cId="4045030963" sldId="357"/>
            <ac:spMk id="3" creationId="{E5B26B6C-0436-C81C-0B56-32B254862A8F}"/>
          </ac:spMkLst>
        </pc:spChg>
        <pc:spChg chg="add mod">
          <ac:chgData name="SCARFO' FERDINANDO" userId="8c117447-14fc-427b-954c-78e4c94da525" providerId="ADAL" clId="{80309537-12AB-4240-9D6F-78A64EE52B8C}" dt="2025-11-19T12:28:17.438" v="8371"/>
          <ac:spMkLst>
            <pc:docMk/>
            <pc:sldMk cId="4045030963" sldId="357"/>
            <ac:spMk id="4" creationId="{3D18A6E9-0340-EBDD-5081-F8DE07A1259E}"/>
          </ac:spMkLst>
        </pc:spChg>
        <pc:spChg chg="add mod">
          <ac:chgData name="SCARFO' FERDINANDO" userId="8c117447-14fc-427b-954c-78e4c94da525" providerId="ADAL" clId="{80309537-12AB-4240-9D6F-78A64EE52B8C}" dt="2025-11-19T12:28:38.087" v="8388"/>
          <ac:spMkLst>
            <pc:docMk/>
            <pc:sldMk cId="4045030963" sldId="357"/>
            <ac:spMk id="5" creationId="{15B4287B-D2BF-6C44-9C95-AFC2D7E4034A}"/>
          </ac:spMkLst>
        </pc:spChg>
      </pc:sldChg>
      <pc:sldChg chg="addSp modSp mod">
        <pc:chgData name="SCARFO' FERDINANDO" userId="8c117447-14fc-427b-954c-78e4c94da525" providerId="ADAL" clId="{80309537-12AB-4240-9D6F-78A64EE52B8C}" dt="2025-11-19T12:28:39.422" v="8390"/>
        <pc:sldMkLst>
          <pc:docMk/>
          <pc:sldMk cId="2234894131" sldId="358"/>
        </pc:sldMkLst>
        <pc:spChg chg="mod">
          <ac:chgData name="SCARFO' FERDINANDO" userId="8c117447-14fc-427b-954c-78e4c94da525" providerId="ADAL" clId="{80309537-12AB-4240-9D6F-78A64EE52B8C}" dt="2025-11-19T12:22:48.573" v="8308" actId="1076"/>
          <ac:spMkLst>
            <pc:docMk/>
            <pc:sldMk cId="2234894131" sldId="358"/>
            <ac:spMk id="2" creationId="{E4D2E613-9AC7-EC6A-B2C1-B8FCEDFB275D}"/>
          </ac:spMkLst>
        </pc:spChg>
        <pc:spChg chg="add mod">
          <ac:chgData name="SCARFO' FERDINANDO" userId="8c117447-14fc-427b-954c-78e4c94da525" providerId="ADAL" clId="{80309537-12AB-4240-9D6F-78A64EE52B8C}" dt="2025-11-19T12:28:15.774" v="8369"/>
          <ac:spMkLst>
            <pc:docMk/>
            <pc:sldMk cId="2234894131" sldId="358"/>
            <ac:spMk id="3" creationId="{A94C9810-2B76-0CDE-7803-C73E705F9B1D}"/>
          </ac:spMkLst>
        </pc:spChg>
        <pc:spChg chg="mod">
          <ac:chgData name="SCARFO' FERDINANDO" userId="8c117447-14fc-427b-954c-78e4c94da525" providerId="ADAL" clId="{80309537-12AB-4240-9D6F-78A64EE52B8C}" dt="2025-11-19T12:11:29.435" v="8256" actId="790"/>
          <ac:spMkLst>
            <pc:docMk/>
            <pc:sldMk cId="2234894131" sldId="358"/>
            <ac:spMk id="4" creationId="{B2A5E242-B9C9-7FF2-17B5-9152033AE53D}"/>
          </ac:spMkLst>
        </pc:spChg>
        <pc:spChg chg="add mod">
          <ac:chgData name="SCARFO' FERDINANDO" userId="8c117447-14fc-427b-954c-78e4c94da525" providerId="ADAL" clId="{80309537-12AB-4240-9D6F-78A64EE52B8C}" dt="2025-11-19T12:28:39.422" v="8390"/>
          <ac:spMkLst>
            <pc:docMk/>
            <pc:sldMk cId="2234894131" sldId="358"/>
            <ac:spMk id="5" creationId="{045C1D40-A780-211A-9E6C-6CA8184499C6}"/>
          </ac:spMkLst>
        </pc:spChg>
      </pc:sldChg>
      <pc:sldChg chg="addSp modSp new mod ord">
        <pc:chgData name="SCARFO' FERDINANDO" userId="8c117447-14fc-427b-954c-78e4c94da525" providerId="ADAL" clId="{80309537-12AB-4240-9D6F-78A64EE52B8C}" dt="2025-11-19T12:27:49.128" v="8360" actId="1076"/>
        <pc:sldMkLst>
          <pc:docMk/>
          <pc:sldMk cId="3659582139" sldId="359"/>
        </pc:sldMkLst>
        <pc:spChg chg="add mod">
          <ac:chgData name="SCARFO' FERDINANDO" userId="8c117447-14fc-427b-954c-78e4c94da525" providerId="ADAL" clId="{80309537-12AB-4240-9D6F-78A64EE52B8C}" dt="2025-11-19T12:11:29.435" v="8256" actId="790"/>
          <ac:spMkLst>
            <pc:docMk/>
            <pc:sldMk cId="3659582139" sldId="359"/>
            <ac:spMk id="2" creationId="{E49FB39C-FF9A-01D1-D42C-9ED1F3CBEBB2}"/>
          </ac:spMkLst>
        </pc:spChg>
        <pc:spChg chg="add mod">
          <ac:chgData name="SCARFO' FERDINANDO" userId="8c117447-14fc-427b-954c-78e4c94da525" providerId="ADAL" clId="{80309537-12AB-4240-9D6F-78A64EE52B8C}" dt="2025-11-19T12:11:29.435" v="8256" actId="790"/>
          <ac:spMkLst>
            <pc:docMk/>
            <pc:sldMk cId="3659582139" sldId="359"/>
            <ac:spMk id="3" creationId="{74F2B6CF-C0FB-B165-985B-AADD6939E3DA}"/>
          </ac:spMkLst>
        </pc:spChg>
        <pc:spChg chg="add mod">
          <ac:chgData name="SCARFO' FERDINANDO" userId="8c117447-14fc-427b-954c-78e4c94da525" providerId="ADAL" clId="{80309537-12AB-4240-9D6F-78A64EE52B8C}" dt="2025-11-19T12:11:29.435" v="8256" actId="790"/>
          <ac:spMkLst>
            <pc:docMk/>
            <pc:sldMk cId="3659582139" sldId="359"/>
            <ac:spMk id="4" creationId="{B2CDD726-1CFC-3EF6-65EB-66E96FC3C605}"/>
          </ac:spMkLst>
        </pc:spChg>
        <pc:spChg chg="add mod">
          <ac:chgData name="SCARFO' FERDINANDO" userId="8c117447-14fc-427b-954c-78e4c94da525" providerId="ADAL" clId="{80309537-12AB-4240-9D6F-78A64EE52B8C}" dt="2025-11-19T12:11:29.435" v="8256" actId="790"/>
          <ac:spMkLst>
            <pc:docMk/>
            <pc:sldMk cId="3659582139" sldId="359"/>
            <ac:spMk id="5" creationId="{BAE1BFFD-65EC-F206-07A6-60591F91A551}"/>
          </ac:spMkLst>
        </pc:spChg>
        <pc:picChg chg="add mod">
          <ac:chgData name="SCARFO' FERDINANDO" userId="8c117447-14fc-427b-954c-78e4c94da525" providerId="ADAL" clId="{80309537-12AB-4240-9D6F-78A64EE52B8C}" dt="2025-11-19T12:27:49.128" v="8360" actId="1076"/>
          <ac:picMkLst>
            <pc:docMk/>
            <pc:sldMk cId="3659582139" sldId="359"/>
            <ac:picMk id="6" creationId="{ECB0CC65-2456-682F-FD72-0E514D0EA351}"/>
          </ac:picMkLst>
        </pc:picChg>
      </pc:sldChg>
      <pc:sldChg chg="addSp modSp mod">
        <pc:chgData name="SCARFO' FERDINANDO" userId="8c117447-14fc-427b-954c-78e4c94da525" providerId="ADAL" clId="{80309537-12AB-4240-9D6F-78A64EE52B8C}" dt="2025-11-19T12:29:45.599" v="8401" actId="1076"/>
        <pc:sldMkLst>
          <pc:docMk/>
          <pc:sldMk cId="448424494" sldId="360"/>
        </pc:sldMkLst>
        <pc:spChg chg="mod">
          <ac:chgData name="SCARFO' FERDINANDO" userId="8c117447-14fc-427b-954c-78e4c94da525" providerId="ADAL" clId="{80309537-12AB-4240-9D6F-78A64EE52B8C}" dt="2025-11-19T12:22:52.183" v="8309" actId="1076"/>
          <ac:spMkLst>
            <pc:docMk/>
            <pc:sldMk cId="448424494" sldId="360"/>
            <ac:spMk id="3" creationId="{42B5D159-9C78-C71D-9FD7-AE9A2ED9EBB5}"/>
          </ac:spMkLst>
        </pc:spChg>
        <pc:spChg chg="mod">
          <ac:chgData name="SCARFO' FERDINANDO" userId="8c117447-14fc-427b-954c-78e4c94da525" providerId="ADAL" clId="{80309537-12AB-4240-9D6F-78A64EE52B8C}" dt="2025-11-19T12:29:45.599" v="8401" actId="1076"/>
          <ac:spMkLst>
            <pc:docMk/>
            <pc:sldMk cId="448424494" sldId="360"/>
            <ac:spMk id="4" creationId="{DAFB03C0-85AD-D9A5-43B4-F29906E9DEC3}"/>
          </ac:spMkLst>
        </pc:spChg>
        <pc:spChg chg="add mod">
          <ac:chgData name="SCARFO' FERDINANDO" userId="8c117447-14fc-427b-954c-78e4c94da525" providerId="ADAL" clId="{80309537-12AB-4240-9D6F-78A64EE52B8C}" dt="2025-11-19T12:28:15.146" v="8368"/>
          <ac:spMkLst>
            <pc:docMk/>
            <pc:sldMk cId="448424494" sldId="360"/>
            <ac:spMk id="5" creationId="{57DECAC3-C3F9-9F39-5899-E228FB19335C}"/>
          </ac:spMkLst>
        </pc:spChg>
        <pc:spChg chg="add mod">
          <ac:chgData name="SCARFO' FERDINANDO" userId="8c117447-14fc-427b-954c-78e4c94da525" providerId="ADAL" clId="{80309537-12AB-4240-9D6F-78A64EE52B8C}" dt="2025-11-19T12:28:40.066" v="8391"/>
          <ac:spMkLst>
            <pc:docMk/>
            <pc:sldMk cId="448424494" sldId="360"/>
            <ac:spMk id="6" creationId="{F9672414-5446-3A08-1570-465B510378E1}"/>
          </ac:spMkLst>
        </pc:spChg>
        <pc:graphicFrameChg chg="modGraphic">
          <ac:chgData name="SCARFO' FERDINANDO" userId="8c117447-14fc-427b-954c-78e4c94da525" providerId="ADAL" clId="{80309537-12AB-4240-9D6F-78A64EE52B8C}" dt="2025-11-19T12:11:29.435" v="8256" actId="790"/>
          <ac:graphicFrameMkLst>
            <pc:docMk/>
            <pc:sldMk cId="448424494" sldId="360"/>
            <ac:graphicFrameMk id="2" creationId="{72AD74E2-0992-EA14-2B76-70DDCB3B4D54}"/>
          </ac:graphicFrameMkLst>
        </pc:graphicFrameChg>
      </pc:sldChg>
      <pc:sldChg chg="addSp delSp modSp new mod setBg setClrOvrMap">
        <pc:chgData name="SCARFO' FERDINANDO" userId="8c117447-14fc-427b-954c-78e4c94da525" providerId="ADAL" clId="{80309537-12AB-4240-9D6F-78A64EE52B8C}" dt="2025-11-19T12:19:13.078" v="8294" actId="14100"/>
        <pc:sldMkLst>
          <pc:docMk/>
          <pc:sldMk cId="1851092690" sldId="361"/>
        </pc:sldMkLst>
        <pc:spChg chg="add del mod">
          <ac:chgData name="SCARFO' FERDINANDO" userId="8c117447-14fc-427b-954c-78e4c94da525" providerId="ADAL" clId="{80309537-12AB-4240-9D6F-78A64EE52B8C}" dt="2025-11-19T12:12:57.037" v="8273" actId="478"/>
          <ac:spMkLst>
            <pc:docMk/>
            <pc:sldMk cId="1851092690" sldId="361"/>
            <ac:spMk id="2" creationId="{3BC3A493-FA3B-5AF1-2383-C7EB9629F5AE}"/>
          </ac:spMkLst>
        </pc:spChg>
        <pc:spChg chg="add del mod ord">
          <ac:chgData name="SCARFO' FERDINANDO" userId="8c117447-14fc-427b-954c-78e4c94da525" providerId="ADAL" clId="{80309537-12AB-4240-9D6F-78A64EE52B8C}" dt="2025-11-19T12:12:53.128" v="8272" actId="478"/>
          <ac:spMkLst>
            <pc:docMk/>
            <pc:sldMk cId="1851092690" sldId="361"/>
            <ac:spMk id="3" creationId="{E6075056-DACB-D76E-A51E-92984C70B001}"/>
          </ac:spMkLst>
        </pc:spChg>
        <pc:spChg chg="add del mod">
          <ac:chgData name="SCARFO' FERDINANDO" userId="8c117447-14fc-427b-954c-78e4c94da525" providerId="ADAL" clId="{80309537-12AB-4240-9D6F-78A64EE52B8C}" dt="2025-11-19T11:53:12.222" v="7415" actId="478"/>
          <ac:spMkLst>
            <pc:docMk/>
            <pc:sldMk cId="1851092690" sldId="361"/>
            <ac:spMk id="6" creationId="{B2585E87-5947-349F-BBEB-A5B33F26C0E9}"/>
          </ac:spMkLst>
        </pc:spChg>
        <pc:spChg chg="add mod">
          <ac:chgData name="SCARFO' FERDINANDO" userId="8c117447-14fc-427b-954c-78e4c94da525" providerId="ADAL" clId="{80309537-12AB-4240-9D6F-78A64EE52B8C}" dt="2025-11-19T11:53:30.270" v="7420"/>
          <ac:spMkLst>
            <pc:docMk/>
            <pc:sldMk cId="1851092690" sldId="361"/>
            <ac:spMk id="7" creationId="{577FC8AF-1DF6-C887-7FDD-0E5A0A980193}"/>
          </ac:spMkLst>
        </pc:spChg>
        <pc:spChg chg="add mod ord">
          <ac:chgData name="SCARFO' FERDINANDO" userId="8c117447-14fc-427b-954c-78e4c94da525" providerId="ADAL" clId="{80309537-12AB-4240-9D6F-78A64EE52B8C}" dt="2025-11-19T12:19:13.078" v="8294" actId="14100"/>
          <ac:spMkLst>
            <pc:docMk/>
            <pc:sldMk cId="1851092690" sldId="361"/>
            <ac:spMk id="8" creationId="{50148ED8-C1F5-DC85-F3E9-2EB4D96B187B}"/>
          </ac:spMkLst>
        </pc:spChg>
        <pc:spChg chg="add mod ord">
          <ac:chgData name="SCARFO' FERDINANDO" userId="8c117447-14fc-427b-954c-78e4c94da525" providerId="ADAL" clId="{80309537-12AB-4240-9D6F-78A64EE52B8C}" dt="2025-11-19T12:19:03.437" v="8291" actId="1076"/>
          <ac:spMkLst>
            <pc:docMk/>
            <pc:sldMk cId="1851092690" sldId="361"/>
            <ac:spMk id="9" creationId="{2BD05483-FC6F-107A-80E8-4D8D55EEB3AA}"/>
          </ac:spMkLst>
        </pc:spChg>
        <pc:spChg chg="add del mod">
          <ac:chgData name="SCARFO' FERDINANDO" userId="8c117447-14fc-427b-954c-78e4c94da525" providerId="ADAL" clId="{80309537-12AB-4240-9D6F-78A64EE52B8C}" dt="2025-11-19T12:11:55.880" v="8262" actId="478"/>
          <ac:spMkLst>
            <pc:docMk/>
            <pc:sldMk cId="1851092690" sldId="361"/>
            <ac:spMk id="13" creationId="{E9AFE3E8-74D6-06EC-A68E-65986A3C7488}"/>
          </ac:spMkLst>
        </pc:spChg>
        <pc:spChg chg="add del">
          <ac:chgData name="SCARFO' FERDINANDO" userId="8c117447-14fc-427b-954c-78e4c94da525" providerId="ADAL" clId="{80309537-12AB-4240-9D6F-78A64EE52B8C}" dt="2025-11-19T12:09:47.471" v="8233" actId="26606"/>
          <ac:spMkLst>
            <pc:docMk/>
            <pc:sldMk cId="1851092690" sldId="361"/>
            <ac:spMk id="18" creationId="{DA9A1ACB-4ECA-4EAE-AEAB-CE9C8C01EE60}"/>
          </ac:spMkLst>
        </pc:spChg>
        <pc:spChg chg="add del">
          <ac:chgData name="SCARFO' FERDINANDO" userId="8c117447-14fc-427b-954c-78e4c94da525" providerId="ADAL" clId="{80309537-12AB-4240-9D6F-78A64EE52B8C}" dt="2025-11-19T12:09:47.471" v="8233" actId="26606"/>
          <ac:spMkLst>
            <pc:docMk/>
            <pc:sldMk cId="1851092690" sldId="361"/>
            <ac:spMk id="20" creationId="{3F7D26C8-96ED-46E3-BD94-C1608C54C36B}"/>
          </ac:spMkLst>
        </pc:spChg>
        <pc:spChg chg="add del">
          <ac:chgData name="SCARFO' FERDINANDO" userId="8c117447-14fc-427b-954c-78e4c94da525" providerId="ADAL" clId="{80309537-12AB-4240-9D6F-78A64EE52B8C}" dt="2025-11-19T12:09:47.471" v="8233" actId="26606"/>
          <ac:spMkLst>
            <pc:docMk/>
            <pc:sldMk cId="1851092690" sldId="361"/>
            <ac:spMk id="22" creationId="{13EEA0A9-F720-41ED-8EBA-2A10A664FDE1}"/>
          </ac:spMkLst>
        </pc:spChg>
        <pc:spChg chg="add del">
          <ac:chgData name="SCARFO' FERDINANDO" userId="8c117447-14fc-427b-954c-78e4c94da525" providerId="ADAL" clId="{80309537-12AB-4240-9D6F-78A64EE52B8C}" dt="2025-11-19T12:09:47.471" v="8233" actId="26606"/>
          <ac:spMkLst>
            <pc:docMk/>
            <pc:sldMk cId="1851092690" sldId="361"/>
            <ac:spMk id="24" creationId="{03B27569-6089-4DC0-93E0-F3F6E1E93CC1}"/>
          </ac:spMkLst>
        </pc:spChg>
        <pc:spChg chg="add del">
          <ac:chgData name="SCARFO' FERDINANDO" userId="8c117447-14fc-427b-954c-78e4c94da525" providerId="ADAL" clId="{80309537-12AB-4240-9D6F-78A64EE52B8C}" dt="2025-11-19T12:10:00.032" v="8235" actId="26606"/>
          <ac:spMkLst>
            <pc:docMk/>
            <pc:sldMk cId="1851092690" sldId="361"/>
            <ac:spMk id="26" creationId="{DA9A1ACB-4ECA-4EAE-AEAB-CE9C8C01EE60}"/>
          </ac:spMkLst>
        </pc:spChg>
        <pc:spChg chg="add del">
          <ac:chgData name="SCARFO' FERDINANDO" userId="8c117447-14fc-427b-954c-78e4c94da525" providerId="ADAL" clId="{80309537-12AB-4240-9D6F-78A64EE52B8C}" dt="2025-11-19T12:10:00.032" v="8235" actId="26606"/>
          <ac:spMkLst>
            <pc:docMk/>
            <pc:sldMk cId="1851092690" sldId="361"/>
            <ac:spMk id="27" creationId="{5940F547-7206-4401-94FB-F8421915D8B8}"/>
          </ac:spMkLst>
        </pc:spChg>
        <pc:spChg chg="add del">
          <ac:chgData name="SCARFO' FERDINANDO" userId="8c117447-14fc-427b-954c-78e4c94da525" providerId="ADAL" clId="{80309537-12AB-4240-9D6F-78A64EE52B8C}" dt="2025-11-19T12:10:00.456" v="8237" actId="26606"/>
          <ac:spMkLst>
            <pc:docMk/>
            <pc:sldMk cId="1851092690" sldId="361"/>
            <ac:spMk id="29" creationId="{DA9A1ACB-4ECA-4EAE-AEAB-CE9C8C01EE60}"/>
          </ac:spMkLst>
        </pc:spChg>
        <pc:spChg chg="add del">
          <ac:chgData name="SCARFO' FERDINANDO" userId="8c117447-14fc-427b-954c-78e4c94da525" providerId="ADAL" clId="{80309537-12AB-4240-9D6F-78A64EE52B8C}" dt="2025-11-19T12:10:00.456" v="8237" actId="26606"/>
          <ac:spMkLst>
            <pc:docMk/>
            <pc:sldMk cId="1851092690" sldId="361"/>
            <ac:spMk id="30" creationId="{72319FFA-0E4F-4E0B-BEBA-A9DD4B41AAE9}"/>
          </ac:spMkLst>
        </pc:spChg>
        <pc:spChg chg="add del">
          <ac:chgData name="SCARFO' FERDINANDO" userId="8c117447-14fc-427b-954c-78e4c94da525" providerId="ADAL" clId="{80309537-12AB-4240-9D6F-78A64EE52B8C}" dt="2025-11-19T12:10:02.025" v="8239" actId="26606"/>
          <ac:spMkLst>
            <pc:docMk/>
            <pc:sldMk cId="1851092690" sldId="361"/>
            <ac:spMk id="32" creationId="{53576798-7F98-4C7F-B6C7-6D41B5A7E927}"/>
          </ac:spMkLst>
        </pc:spChg>
        <pc:spChg chg="add del">
          <ac:chgData name="SCARFO' FERDINANDO" userId="8c117447-14fc-427b-954c-78e4c94da525" providerId="ADAL" clId="{80309537-12AB-4240-9D6F-78A64EE52B8C}" dt="2025-11-19T12:10:02.025" v="8239" actId="26606"/>
          <ac:spMkLst>
            <pc:docMk/>
            <pc:sldMk cId="1851092690" sldId="361"/>
            <ac:spMk id="33" creationId="{E2264E67-6F59-4D8D-8E5F-8245B0FEAE76}"/>
          </ac:spMkLst>
        </pc:spChg>
        <pc:spChg chg="add del">
          <ac:chgData name="SCARFO' FERDINANDO" userId="8c117447-14fc-427b-954c-78e4c94da525" providerId="ADAL" clId="{80309537-12AB-4240-9D6F-78A64EE52B8C}" dt="2025-11-19T12:10:02.025" v="8239" actId="26606"/>
          <ac:spMkLst>
            <pc:docMk/>
            <pc:sldMk cId="1851092690" sldId="361"/>
            <ac:spMk id="34" creationId="{158E1C6E-D299-4F5D-B15B-155EBF7F62FD}"/>
          </ac:spMkLst>
        </pc:spChg>
        <pc:spChg chg="add del">
          <ac:chgData name="SCARFO' FERDINANDO" userId="8c117447-14fc-427b-954c-78e4c94da525" providerId="ADAL" clId="{80309537-12AB-4240-9D6F-78A64EE52B8C}" dt="2025-11-19T12:10:02.654" v="8241" actId="26606"/>
          <ac:spMkLst>
            <pc:docMk/>
            <pc:sldMk cId="1851092690" sldId="361"/>
            <ac:spMk id="36" creationId="{53576798-7F98-4C7F-B6C7-6D41B5A7E927}"/>
          </ac:spMkLst>
        </pc:spChg>
        <pc:spChg chg="add del">
          <ac:chgData name="SCARFO' FERDINANDO" userId="8c117447-14fc-427b-954c-78e4c94da525" providerId="ADAL" clId="{80309537-12AB-4240-9D6F-78A64EE52B8C}" dt="2025-11-19T12:10:02.654" v="8241" actId="26606"/>
          <ac:spMkLst>
            <pc:docMk/>
            <pc:sldMk cId="1851092690" sldId="361"/>
            <ac:spMk id="37" creationId="{A416E3E5-5186-46A4-AFBD-337387D3163D}"/>
          </ac:spMkLst>
        </pc:spChg>
        <pc:spChg chg="add del">
          <ac:chgData name="SCARFO' FERDINANDO" userId="8c117447-14fc-427b-954c-78e4c94da525" providerId="ADAL" clId="{80309537-12AB-4240-9D6F-78A64EE52B8C}" dt="2025-11-19T12:10:02.654" v="8241" actId="26606"/>
          <ac:spMkLst>
            <pc:docMk/>
            <pc:sldMk cId="1851092690" sldId="361"/>
            <ac:spMk id="38" creationId="{7B8FAACC-353E-4F84-BA62-A5514185D9A9}"/>
          </ac:spMkLst>
        </pc:spChg>
        <pc:spChg chg="add mod">
          <ac:chgData name="SCARFO' FERDINANDO" userId="8c117447-14fc-427b-954c-78e4c94da525" providerId="ADAL" clId="{80309537-12AB-4240-9D6F-78A64EE52B8C}" dt="2025-11-19T12:11:29.435" v="8256" actId="790"/>
          <ac:spMkLst>
            <pc:docMk/>
            <pc:sldMk cId="1851092690" sldId="361"/>
            <ac:spMk id="40" creationId="{DA9A1ACB-4ECA-4EAE-AEAB-CE9C8C01EE60}"/>
          </ac:spMkLst>
        </pc:spChg>
        <pc:spChg chg="add mod">
          <ac:chgData name="SCARFO' FERDINANDO" userId="8c117447-14fc-427b-954c-78e4c94da525" providerId="ADAL" clId="{80309537-12AB-4240-9D6F-78A64EE52B8C}" dt="2025-11-19T12:11:29.435" v="8256" actId="790"/>
          <ac:spMkLst>
            <pc:docMk/>
            <pc:sldMk cId="1851092690" sldId="361"/>
            <ac:spMk id="41" creationId="{3F7D26C8-96ED-46E3-BD94-C1608C54C36B}"/>
          </ac:spMkLst>
        </pc:spChg>
        <pc:spChg chg="add mod">
          <ac:chgData name="SCARFO' FERDINANDO" userId="8c117447-14fc-427b-954c-78e4c94da525" providerId="ADAL" clId="{80309537-12AB-4240-9D6F-78A64EE52B8C}" dt="2025-11-19T12:11:29.435" v="8256" actId="790"/>
          <ac:spMkLst>
            <pc:docMk/>
            <pc:sldMk cId="1851092690" sldId="361"/>
            <ac:spMk id="42" creationId="{13EEA0A9-F720-41ED-8EBA-2A10A664FDE1}"/>
          </ac:spMkLst>
        </pc:spChg>
        <pc:spChg chg="add mod">
          <ac:chgData name="SCARFO' FERDINANDO" userId="8c117447-14fc-427b-954c-78e4c94da525" providerId="ADAL" clId="{80309537-12AB-4240-9D6F-78A64EE52B8C}" dt="2025-11-19T12:11:29.435" v="8256" actId="790"/>
          <ac:spMkLst>
            <pc:docMk/>
            <pc:sldMk cId="1851092690" sldId="361"/>
            <ac:spMk id="43" creationId="{03B27569-6089-4DC0-93E0-F3F6E1E93CC1}"/>
          </ac:spMkLst>
        </pc:spChg>
        <pc:picChg chg="add del mod">
          <ac:chgData name="SCARFO' FERDINANDO" userId="8c117447-14fc-427b-954c-78e4c94da525" providerId="ADAL" clId="{80309537-12AB-4240-9D6F-78A64EE52B8C}" dt="2025-11-19T12:01:37.611" v="8020" actId="478"/>
          <ac:picMkLst>
            <pc:docMk/>
            <pc:sldMk cId="1851092690" sldId="361"/>
            <ac:picMk id="5" creationId="{FA2A46D0-58BD-48B4-5A2B-121FA94EF21E}"/>
          </ac:picMkLst>
        </pc:picChg>
        <pc:picChg chg="add del mod ord">
          <ac:chgData name="SCARFO' FERDINANDO" userId="8c117447-14fc-427b-954c-78e4c94da525" providerId="ADAL" clId="{80309537-12AB-4240-9D6F-78A64EE52B8C}" dt="2025-11-19T12:12:24.634" v="8267" actId="478"/>
          <ac:picMkLst>
            <pc:docMk/>
            <pc:sldMk cId="1851092690" sldId="361"/>
            <ac:picMk id="10" creationId="{D30BAA42-B277-F3E0-AC76-B43733BAED20}"/>
          </ac:picMkLst>
        </pc:picChg>
        <pc:picChg chg="add mod ord">
          <ac:chgData name="SCARFO' FERDINANDO" userId="8c117447-14fc-427b-954c-78e4c94da525" providerId="ADAL" clId="{80309537-12AB-4240-9D6F-78A64EE52B8C}" dt="2025-11-19T12:17:41.323" v="8288" actId="14100"/>
          <ac:picMkLst>
            <pc:docMk/>
            <pc:sldMk cId="1851092690" sldId="361"/>
            <ac:picMk id="12" creationId="{815A1E0F-22BB-BA33-EC90-6A7DA413980D}"/>
          </ac:picMkLst>
        </pc:picChg>
      </pc:sldChg>
      <pc:sldChg chg="addSp delSp modSp new mod">
        <pc:chgData name="SCARFO' FERDINANDO" userId="8c117447-14fc-427b-954c-78e4c94da525" providerId="ADAL" clId="{80309537-12AB-4240-9D6F-78A64EE52B8C}" dt="2025-11-19T12:12:40.654" v="8269" actId="1076"/>
        <pc:sldMkLst>
          <pc:docMk/>
          <pc:sldMk cId="2142914839" sldId="362"/>
        </pc:sldMkLst>
        <pc:spChg chg="add mod">
          <ac:chgData name="SCARFO' FERDINANDO" userId="8c117447-14fc-427b-954c-78e4c94da525" providerId="ADAL" clId="{80309537-12AB-4240-9D6F-78A64EE52B8C}" dt="2025-11-19T12:11:29.435" v="8256" actId="790"/>
          <ac:spMkLst>
            <pc:docMk/>
            <pc:sldMk cId="2142914839" sldId="362"/>
            <ac:spMk id="2" creationId="{A2F6E935-3BF5-4A8D-125A-D659DC48BA58}"/>
          </ac:spMkLst>
        </pc:spChg>
        <pc:spChg chg="add mod">
          <ac:chgData name="SCARFO' FERDINANDO" userId="8c117447-14fc-427b-954c-78e4c94da525" providerId="ADAL" clId="{80309537-12AB-4240-9D6F-78A64EE52B8C}" dt="2025-11-19T12:11:29.435" v="8256" actId="790"/>
          <ac:spMkLst>
            <pc:docMk/>
            <pc:sldMk cId="2142914839" sldId="362"/>
            <ac:spMk id="3" creationId="{5B36B714-8A18-E545-523A-6589A4077C12}"/>
          </ac:spMkLst>
        </pc:spChg>
        <pc:spChg chg="add del mod">
          <ac:chgData name="SCARFO' FERDINANDO" userId="8c117447-14fc-427b-954c-78e4c94da525" providerId="ADAL" clId="{80309537-12AB-4240-9D6F-78A64EE52B8C}" dt="2025-11-19T12:05:47.496" v="8202" actId="478"/>
          <ac:spMkLst>
            <pc:docMk/>
            <pc:sldMk cId="2142914839" sldId="362"/>
            <ac:spMk id="6" creationId="{62C41259-E204-DEE3-3564-C5DB4A60E96E}"/>
          </ac:spMkLst>
        </pc:spChg>
        <pc:spChg chg="add mod">
          <ac:chgData name="SCARFO' FERDINANDO" userId="8c117447-14fc-427b-954c-78e4c94da525" providerId="ADAL" clId="{80309537-12AB-4240-9D6F-78A64EE52B8C}" dt="2025-11-19T12:12:40.654" v="8269" actId="1076"/>
          <ac:spMkLst>
            <pc:docMk/>
            <pc:sldMk cId="2142914839" sldId="362"/>
            <ac:spMk id="7" creationId="{93E7832E-D041-7B4C-82D6-CC1C1C2C68B6}"/>
          </ac:spMkLst>
        </pc:spChg>
        <pc:picChg chg="add mod">
          <ac:chgData name="SCARFO' FERDINANDO" userId="8c117447-14fc-427b-954c-78e4c94da525" providerId="ADAL" clId="{80309537-12AB-4240-9D6F-78A64EE52B8C}" dt="2025-11-19T12:12:36.837" v="8268" actId="1076"/>
          <ac:picMkLst>
            <pc:docMk/>
            <pc:sldMk cId="2142914839" sldId="362"/>
            <ac:picMk id="5" creationId="{800E37FA-6399-E54D-039D-F7B55DFC7158}"/>
          </ac:picMkLst>
        </pc:picChg>
        <pc:picChg chg="add mod">
          <ac:chgData name="SCARFO' FERDINANDO" userId="8c117447-14fc-427b-954c-78e4c94da525" providerId="ADAL" clId="{80309537-12AB-4240-9D6F-78A64EE52B8C}" dt="2025-11-19T12:07:43.452" v="8224" actId="1076"/>
          <ac:picMkLst>
            <pc:docMk/>
            <pc:sldMk cId="2142914839" sldId="362"/>
            <ac:picMk id="8" creationId="{395C51AA-186C-C6B1-6394-39CFF41F5552}"/>
          </ac:picMkLst>
        </pc:picChg>
      </pc:sldChg>
      <pc:sldChg chg="new del">
        <pc:chgData name="SCARFO' FERDINANDO" userId="8c117447-14fc-427b-954c-78e4c94da525" providerId="ADAL" clId="{80309537-12AB-4240-9D6F-78A64EE52B8C}" dt="2025-11-19T12:04:21.166" v="8197" actId="2696"/>
        <pc:sldMkLst>
          <pc:docMk/>
          <pc:sldMk cId="2391377379" sldId="363"/>
        </pc:sldMkLst>
      </pc:sldChg>
      <pc:sldChg chg="addSp modSp new mod">
        <pc:chgData name="SCARFO' FERDINANDO" userId="8c117447-14fc-427b-954c-78e4c94da525" providerId="ADAL" clId="{80309537-12AB-4240-9D6F-78A64EE52B8C}" dt="2025-11-19T14:36:29.404" v="8891" actId="1076"/>
        <pc:sldMkLst>
          <pc:docMk/>
          <pc:sldMk cId="3254719065" sldId="363"/>
        </pc:sldMkLst>
        <pc:spChg chg="add mod">
          <ac:chgData name="SCARFO' FERDINANDO" userId="8c117447-14fc-427b-954c-78e4c94da525" providerId="ADAL" clId="{80309537-12AB-4240-9D6F-78A64EE52B8C}" dt="2025-11-19T13:46:02.917" v="8548"/>
          <ac:spMkLst>
            <pc:docMk/>
            <pc:sldMk cId="3254719065" sldId="363"/>
            <ac:spMk id="2" creationId="{09B218DC-2F47-4F92-991C-3C4E3948B18C}"/>
          </ac:spMkLst>
        </pc:spChg>
        <pc:spChg chg="add mod">
          <ac:chgData name="SCARFO' FERDINANDO" userId="8c117447-14fc-427b-954c-78e4c94da525" providerId="ADAL" clId="{80309537-12AB-4240-9D6F-78A64EE52B8C}" dt="2025-11-19T13:46:07.022" v="8549"/>
          <ac:spMkLst>
            <pc:docMk/>
            <pc:sldMk cId="3254719065" sldId="363"/>
            <ac:spMk id="3" creationId="{6DD5ABD1-71B1-DF68-66D5-EE95202E787A}"/>
          </ac:spMkLst>
        </pc:spChg>
        <pc:spChg chg="add mod">
          <ac:chgData name="SCARFO' FERDINANDO" userId="8c117447-14fc-427b-954c-78e4c94da525" providerId="ADAL" clId="{80309537-12AB-4240-9D6F-78A64EE52B8C}" dt="2025-11-19T13:46:12.170" v="8550"/>
          <ac:spMkLst>
            <pc:docMk/>
            <pc:sldMk cId="3254719065" sldId="363"/>
            <ac:spMk id="4" creationId="{09DE88DD-0F2E-F825-6AF8-F165992F65F7}"/>
          </ac:spMkLst>
        </pc:spChg>
        <pc:spChg chg="add mod">
          <ac:chgData name="SCARFO' FERDINANDO" userId="8c117447-14fc-427b-954c-78e4c94da525" providerId="ADAL" clId="{80309537-12AB-4240-9D6F-78A64EE52B8C}" dt="2025-11-19T14:36:29.404" v="8891" actId="1076"/>
          <ac:spMkLst>
            <pc:docMk/>
            <pc:sldMk cId="3254719065" sldId="363"/>
            <ac:spMk id="5" creationId="{C68720B7-6DC8-3910-E196-9ACD81DB3F9A}"/>
          </ac:spMkLst>
        </pc:spChg>
      </pc:sldChg>
      <pc:sldChg chg="addSp modSp mod">
        <pc:chgData name="SCARFO' FERDINANDO" userId="8c117447-14fc-427b-954c-78e4c94da525" providerId="ADAL" clId="{80309537-12AB-4240-9D6F-78A64EE52B8C}" dt="2025-11-19T19:59:01.305" v="8959" actId="1076"/>
        <pc:sldMkLst>
          <pc:docMk/>
          <pc:sldMk cId="3391941920" sldId="364"/>
        </pc:sldMkLst>
        <pc:spChg chg="add mod">
          <ac:chgData name="SCARFO' FERDINANDO" userId="8c117447-14fc-427b-954c-78e4c94da525" providerId="ADAL" clId="{80309537-12AB-4240-9D6F-78A64EE52B8C}" dt="2025-11-19T19:58:44.779" v="8957"/>
          <ac:spMkLst>
            <pc:docMk/>
            <pc:sldMk cId="3391941920" sldId="364"/>
            <ac:spMk id="2" creationId="{622BDDB5-0FBD-672E-0F60-1FE797B52FB8}"/>
          </ac:spMkLst>
        </pc:spChg>
        <pc:spChg chg="mod">
          <ac:chgData name="SCARFO' FERDINANDO" userId="8c117447-14fc-427b-954c-78e4c94da525" providerId="ADAL" clId="{80309537-12AB-4240-9D6F-78A64EE52B8C}" dt="2025-11-19T19:59:01.305" v="8959" actId="1076"/>
          <ac:spMkLst>
            <pc:docMk/>
            <pc:sldMk cId="3391941920" sldId="364"/>
            <ac:spMk id="3" creationId="{BC823419-C646-8451-4CEC-BE141BE161A4}"/>
          </ac:spMkLst>
        </pc:spChg>
      </pc:sldChg>
    </pc:docChg>
  </pc:docChgLst>
  <pc:docChgLst>
    <pc:chgData name="CREA DAVIDE" userId="45c1bee4-7b6a-42b8-8d63-42cb500ba00b" providerId="ADAL" clId="{D15F8C7C-4FA4-46F1-95AB-45A6F2236E3D}"/>
    <pc:docChg chg="undo redo custSel addSld delSld modSld sldOrd addSection modSection">
      <pc:chgData name="CREA DAVIDE" userId="45c1bee4-7b6a-42b8-8d63-42cb500ba00b" providerId="ADAL" clId="{D15F8C7C-4FA4-46F1-95AB-45A6F2236E3D}" dt="2025-11-19T15:53:16.563" v="6745" actId="114"/>
      <pc:docMkLst>
        <pc:docMk/>
      </pc:docMkLst>
      <pc:sldChg chg="addSp modSp new del mod">
        <pc:chgData name="CREA DAVIDE" userId="45c1bee4-7b6a-42b8-8d63-42cb500ba00b" providerId="ADAL" clId="{D15F8C7C-4FA4-46F1-95AB-45A6F2236E3D}" dt="2025-11-18T08:01:09.677" v="2885" actId="2696"/>
        <pc:sldMkLst>
          <pc:docMk/>
          <pc:sldMk cId="153755895" sldId="280"/>
        </pc:sldMkLst>
      </pc:sldChg>
      <pc:sldChg chg="new del">
        <pc:chgData name="CREA DAVIDE" userId="45c1bee4-7b6a-42b8-8d63-42cb500ba00b" providerId="ADAL" clId="{D15F8C7C-4FA4-46F1-95AB-45A6F2236E3D}" dt="2025-11-15T17:46:02.521" v="7" actId="680"/>
        <pc:sldMkLst>
          <pc:docMk/>
          <pc:sldMk cId="2595050126" sldId="280"/>
        </pc:sldMkLst>
      </pc:sldChg>
      <pc:sldChg chg="new del">
        <pc:chgData name="CREA DAVIDE" userId="45c1bee4-7b6a-42b8-8d63-42cb500ba00b" providerId="ADAL" clId="{D15F8C7C-4FA4-46F1-95AB-45A6F2236E3D}" dt="2025-11-15T17:46:06.257" v="9" actId="680"/>
        <pc:sldMkLst>
          <pc:docMk/>
          <pc:sldMk cId="2710032357" sldId="280"/>
        </pc:sldMkLst>
      </pc:sldChg>
      <pc:sldChg chg="add del">
        <pc:chgData name="CREA DAVIDE" userId="45c1bee4-7b6a-42b8-8d63-42cb500ba00b" providerId="ADAL" clId="{D15F8C7C-4FA4-46F1-95AB-45A6F2236E3D}" dt="2025-11-15T17:45:21.929" v="3" actId="2890"/>
        <pc:sldMkLst>
          <pc:docMk/>
          <pc:sldMk cId="3237172473" sldId="280"/>
        </pc:sldMkLst>
      </pc:sldChg>
      <pc:sldChg chg="new del">
        <pc:chgData name="CREA DAVIDE" userId="45c1bee4-7b6a-42b8-8d63-42cb500ba00b" providerId="ADAL" clId="{D15F8C7C-4FA4-46F1-95AB-45A6F2236E3D}" dt="2025-11-15T17:44:45.358" v="1" actId="680"/>
        <pc:sldMkLst>
          <pc:docMk/>
          <pc:sldMk cId="3427716775" sldId="280"/>
        </pc:sldMkLst>
      </pc:sldChg>
      <pc:sldChg chg="add del">
        <pc:chgData name="CREA DAVIDE" userId="45c1bee4-7b6a-42b8-8d63-42cb500ba00b" providerId="ADAL" clId="{D15F8C7C-4FA4-46F1-95AB-45A6F2236E3D}" dt="2025-11-15T17:45:37.839" v="5" actId="2696"/>
        <pc:sldMkLst>
          <pc:docMk/>
          <pc:sldMk cId="4110238545" sldId="280"/>
        </pc:sldMkLst>
      </pc:sldChg>
      <pc:sldChg chg="modSp mod">
        <pc:chgData name="CREA DAVIDE" userId="45c1bee4-7b6a-42b8-8d63-42cb500ba00b" providerId="ADAL" clId="{D15F8C7C-4FA4-46F1-95AB-45A6F2236E3D}" dt="2025-11-16T19:30:11.012" v="566" actId="20577"/>
        <pc:sldMkLst>
          <pc:docMk/>
          <pc:sldMk cId="2869613392" sldId="305"/>
        </pc:sldMkLst>
        <pc:spChg chg="mod">
          <ac:chgData name="CREA DAVIDE" userId="45c1bee4-7b6a-42b8-8d63-42cb500ba00b" providerId="ADAL" clId="{D15F8C7C-4FA4-46F1-95AB-45A6F2236E3D}" dt="2025-11-16T19:30:11.012" v="566" actId="20577"/>
          <ac:spMkLst>
            <pc:docMk/>
            <pc:sldMk cId="2869613392" sldId="305"/>
            <ac:spMk id="4" creationId="{C8DA3C8B-732D-EBF1-00D0-C97050DE93F7}"/>
          </ac:spMkLst>
        </pc:spChg>
      </pc:sldChg>
      <pc:sldChg chg="addSp modSp mod">
        <pc:chgData name="CREA DAVIDE" userId="45c1bee4-7b6a-42b8-8d63-42cb500ba00b" providerId="ADAL" clId="{D15F8C7C-4FA4-46F1-95AB-45A6F2236E3D}" dt="2025-11-18T15:06:04.510" v="5189" actId="1076"/>
        <pc:sldMkLst>
          <pc:docMk/>
          <pc:sldMk cId="3551272427" sldId="307"/>
        </pc:sldMkLst>
        <pc:spChg chg="mod">
          <ac:chgData name="CREA DAVIDE" userId="45c1bee4-7b6a-42b8-8d63-42cb500ba00b" providerId="ADAL" clId="{D15F8C7C-4FA4-46F1-95AB-45A6F2236E3D}" dt="2025-11-18T15:02:37.609" v="5183" actId="20577"/>
          <ac:spMkLst>
            <pc:docMk/>
            <pc:sldMk cId="3551272427" sldId="307"/>
            <ac:spMk id="4" creationId="{6499C961-8232-9C4E-0FD5-4726BDB4D5BD}"/>
          </ac:spMkLst>
        </pc:spChg>
        <pc:spChg chg="add mod">
          <ac:chgData name="CREA DAVIDE" userId="45c1bee4-7b6a-42b8-8d63-42cb500ba00b" providerId="ADAL" clId="{D15F8C7C-4FA4-46F1-95AB-45A6F2236E3D}" dt="2025-11-18T15:06:04.510" v="5189" actId="1076"/>
          <ac:spMkLst>
            <pc:docMk/>
            <pc:sldMk cId="3551272427" sldId="307"/>
            <ac:spMk id="7" creationId="{AF709312-CA57-4558-604E-04A60CD564D8}"/>
          </ac:spMkLst>
        </pc:spChg>
        <pc:picChg chg="add mod">
          <ac:chgData name="CREA DAVIDE" userId="45c1bee4-7b6a-42b8-8d63-42cb500ba00b" providerId="ADAL" clId="{D15F8C7C-4FA4-46F1-95AB-45A6F2236E3D}" dt="2025-11-18T15:03:02.710" v="5187" actId="14100"/>
          <ac:picMkLst>
            <pc:docMk/>
            <pc:sldMk cId="3551272427" sldId="307"/>
            <ac:picMk id="5" creationId="{CFC124AE-CE6B-AD46-2BC6-2748E1514075}"/>
          </ac:picMkLst>
        </pc:picChg>
      </pc:sldChg>
      <pc:sldChg chg="modSp mod modNotesTx">
        <pc:chgData name="CREA DAVIDE" userId="45c1bee4-7b6a-42b8-8d63-42cb500ba00b" providerId="ADAL" clId="{D15F8C7C-4FA4-46F1-95AB-45A6F2236E3D}" dt="2025-11-18T10:03:33.352" v="3467" actId="1076"/>
        <pc:sldMkLst>
          <pc:docMk/>
          <pc:sldMk cId="3006404879" sldId="309"/>
        </pc:sldMkLst>
        <pc:spChg chg="mod">
          <ac:chgData name="CREA DAVIDE" userId="45c1bee4-7b6a-42b8-8d63-42cb500ba00b" providerId="ADAL" clId="{D15F8C7C-4FA4-46F1-95AB-45A6F2236E3D}" dt="2025-11-18T10:03:33.352" v="3467" actId="1076"/>
          <ac:spMkLst>
            <pc:docMk/>
            <pc:sldMk cId="3006404879" sldId="309"/>
            <ac:spMk id="4" creationId="{64C6C187-8963-DCAF-562A-BC577D739937}"/>
          </ac:spMkLst>
        </pc:spChg>
      </pc:sldChg>
      <pc:sldChg chg="modSp mod">
        <pc:chgData name="CREA DAVIDE" userId="45c1bee4-7b6a-42b8-8d63-42cb500ba00b" providerId="ADAL" clId="{D15F8C7C-4FA4-46F1-95AB-45A6F2236E3D}" dt="2025-11-18T10:52:03.852" v="4082" actId="20577"/>
        <pc:sldMkLst>
          <pc:docMk/>
          <pc:sldMk cId="3718246811" sldId="312"/>
        </pc:sldMkLst>
        <pc:spChg chg="mod">
          <ac:chgData name="CREA DAVIDE" userId="45c1bee4-7b6a-42b8-8d63-42cb500ba00b" providerId="ADAL" clId="{D15F8C7C-4FA4-46F1-95AB-45A6F2236E3D}" dt="2025-11-18T10:52:03.852" v="4082" actId="20577"/>
          <ac:spMkLst>
            <pc:docMk/>
            <pc:sldMk cId="3718246811" sldId="312"/>
            <ac:spMk id="4" creationId="{24EE7B04-AAAF-A5F8-8970-1A69455C4C2A}"/>
          </ac:spMkLst>
        </pc:spChg>
      </pc:sldChg>
      <pc:sldChg chg="modSp mod ord">
        <pc:chgData name="CREA DAVIDE" userId="45c1bee4-7b6a-42b8-8d63-42cb500ba00b" providerId="ADAL" clId="{D15F8C7C-4FA4-46F1-95AB-45A6F2236E3D}" dt="2025-11-19T12:36:04.110" v="6744" actId="20577"/>
        <pc:sldMkLst>
          <pc:docMk/>
          <pc:sldMk cId="2750230487" sldId="314"/>
        </pc:sldMkLst>
        <pc:spChg chg="mod">
          <ac:chgData name="CREA DAVIDE" userId="45c1bee4-7b6a-42b8-8d63-42cb500ba00b" providerId="ADAL" clId="{D15F8C7C-4FA4-46F1-95AB-45A6F2236E3D}" dt="2025-11-19T12:36:04.110" v="6744" actId="20577"/>
          <ac:spMkLst>
            <pc:docMk/>
            <pc:sldMk cId="2750230487" sldId="314"/>
            <ac:spMk id="4" creationId="{1980F29A-224B-A887-84AA-343255EF36B7}"/>
          </ac:spMkLst>
        </pc:spChg>
      </pc:sldChg>
      <pc:sldChg chg="modSp mod">
        <pc:chgData name="CREA DAVIDE" userId="45c1bee4-7b6a-42b8-8d63-42cb500ba00b" providerId="ADAL" clId="{D15F8C7C-4FA4-46F1-95AB-45A6F2236E3D}" dt="2025-11-17T13:06:09.965" v="2791" actId="207"/>
        <pc:sldMkLst>
          <pc:docMk/>
          <pc:sldMk cId="4020061098" sldId="316"/>
        </pc:sldMkLst>
        <pc:spChg chg="mod">
          <ac:chgData name="CREA DAVIDE" userId="45c1bee4-7b6a-42b8-8d63-42cb500ba00b" providerId="ADAL" clId="{D15F8C7C-4FA4-46F1-95AB-45A6F2236E3D}" dt="2025-11-17T13:06:09.965" v="2791" actId="207"/>
          <ac:spMkLst>
            <pc:docMk/>
            <pc:sldMk cId="4020061098" sldId="316"/>
            <ac:spMk id="4" creationId="{8003C007-87BB-129F-6160-BA5483D2DCAA}"/>
          </ac:spMkLst>
        </pc:spChg>
      </pc:sldChg>
      <pc:sldChg chg="modSp mod">
        <pc:chgData name="CREA DAVIDE" userId="45c1bee4-7b6a-42b8-8d63-42cb500ba00b" providerId="ADAL" clId="{D15F8C7C-4FA4-46F1-95AB-45A6F2236E3D}" dt="2025-11-18T11:01:55.777" v="4381" actId="20577"/>
        <pc:sldMkLst>
          <pc:docMk/>
          <pc:sldMk cId="1493743878" sldId="317"/>
        </pc:sldMkLst>
        <pc:spChg chg="mod">
          <ac:chgData name="CREA DAVIDE" userId="45c1bee4-7b6a-42b8-8d63-42cb500ba00b" providerId="ADAL" clId="{D15F8C7C-4FA4-46F1-95AB-45A6F2236E3D}" dt="2025-11-18T11:01:55.777" v="4381" actId="20577"/>
          <ac:spMkLst>
            <pc:docMk/>
            <pc:sldMk cId="1493743878" sldId="317"/>
            <ac:spMk id="4" creationId="{EFA92FD8-3DE1-8EFD-1426-FB30E575A025}"/>
          </ac:spMkLst>
        </pc:spChg>
      </pc:sldChg>
      <pc:sldChg chg="addSp delSp modSp new mod">
        <pc:chgData name="CREA DAVIDE" userId="45c1bee4-7b6a-42b8-8d63-42cb500ba00b" providerId="ADAL" clId="{D15F8C7C-4FA4-46F1-95AB-45A6F2236E3D}" dt="2025-11-16T19:29:08.898" v="565" actId="14100"/>
        <pc:sldMkLst>
          <pc:docMk/>
          <pc:sldMk cId="1009729911" sldId="327"/>
        </pc:sldMkLst>
        <pc:spChg chg="add mod">
          <ac:chgData name="CREA DAVIDE" userId="45c1bee4-7b6a-42b8-8d63-42cb500ba00b" providerId="ADAL" clId="{D15F8C7C-4FA4-46F1-95AB-45A6F2236E3D}" dt="2025-11-16T19:23:52.471" v="527" actId="1076"/>
          <ac:spMkLst>
            <pc:docMk/>
            <pc:sldMk cId="1009729911" sldId="327"/>
            <ac:spMk id="10" creationId="{EB427AC6-971B-B051-620F-F00D1B6A3317}"/>
          </ac:spMkLst>
        </pc:spChg>
        <pc:spChg chg="add del mod">
          <ac:chgData name="CREA DAVIDE" userId="45c1bee4-7b6a-42b8-8d63-42cb500ba00b" providerId="ADAL" clId="{D15F8C7C-4FA4-46F1-95AB-45A6F2236E3D}" dt="2025-11-16T19:24:37.266" v="538" actId="1076"/>
          <ac:spMkLst>
            <pc:docMk/>
            <pc:sldMk cId="1009729911" sldId="327"/>
            <ac:spMk id="14" creationId="{1247A44A-1E26-6B9F-13A7-314FD49C23EA}"/>
          </ac:spMkLst>
        </pc:spChg>
        <pc:spChg chg="add mod">
          <ac:chgData name="CREA DAVIDE" userId="45c1bee4-7b6a-42b8-8d63-42cb500ba00b" providerId="ADAL" clId="{D15F8C7C-4FA4-46F1-95AB-45A6F2236E3D}" dt="2025-11-16T19:29:08.898" v="565" actId="14100"/>
          <ac:spMkLst>
            <pc:docMk/>
            <pc:sldMk cId="1009729911" sldId="327"/>
            <ac:spMk id="17" creationId="{FAD80C9A-C8B9-C9B5-F548-AD079F398587}"/>
          </ac:spMkLst>
        </pc:spChg>
        <pc:picChg chg="add mod">
          <ac:chgData name="CREA DAVIDE" userId="45c1bee4-7b6a-42b8-8d63-42cb500ba00b" providerId="ADAL" clId="{D15F8C7C-4FA4-46F1-95AB-45A6F2236E3D}" dt="2025-11-16T19:18:39.906" v="408" actId="1076"/>
          <ac:picMkLst>
            <pc:docMk/>
            <pc:sldMk cId="1009729911" sldId="327"/>
            <ac:picMk id="7" creationId="{1F212E2D-0512-0E88-3924-DD8CAD74EE4E}"/>
          </ac:picMkLst>
        </pc:picChg>
        <pc:picChg chg="add mod">
          <ac:chgData name="CREA DAVIDE" userId="45c1bee4-7b6a-42b8-8d63-42cb500ba00b" providerId="ADAL" clId="{D15F8C7C-4FA4-46F1-95AB-45A6F2236E3D}" dt="2025-11-16T19:28:35.963" v="563" actId="14826"/>
          <ac:picMkLst>
            <pc:docMk/>
            <pc:sldMk cId="1009729911" sldId="327"/>
            <ac:picMk id="12" creationId="{B206BC68-F5DF-4152-6603-D2A4ECF6C0BA}"/>
          </ac:picMkLst>
        </pc:picChg>
      </pc:sldChg>
      <pc:sldChg chg="modSp add mod">
        <pc:chgData name="CREA DAVIDE" userId="45c1bee4-7b6a-42b8-8d63-42cb500ba00b" providerId="ADAL" clId="{D15F8C7C-4FA4-46F1-95AB-45A6F2236E3D}" dt="2025-11-17T13:05:13.814" v="2787" actId="20577"/>
        <pc:sldMkLst>
          <pc:docMk/>
          <pc:sldMk cId="1913438003" sldId="329"/>
        </pc:sldMkLst>
        <pc:spChg chg="mod">
          <ac:chgData name="CREA DAVIDE" userId="45c1bee4-7b6a-42b8-8d63-42cb500ba00b" providerId="ADAL" clId="{D15F8C7C-4FA4-46F1-95AB-45A6F2236E3D}" dt="2025-11-17T13:05:13.814" v="2787" actId="20577"/>
          <ac:spMkLst>
            <pc:docMk/>
            <pc:sldMk cId="1913438003" sldId="329"/>
            <ac:spMk id="4" creationId="{93193FD9-5F8F-0725-499A-8049BECA5D16}"/>
          </ac:spMkLst>
        </pc:spChg>
      </pc:sldChg>
      <pc:sldChg chg="modSp add del mod">
        <pc:chgData name="CREA DAVIDE" userId="45c1bee4-7b6a-42b8-8d63-42cb500ba00b" providerId="ADAL" clId="{D15F8C7C-4FA4-46F1-95AB-45A6F2236E3D}" dt="2025-11-18T09:04:03.743" v="3460" actId="2696"/>
        <pc:sldMkLst>
          <pc:docMk/>
          <pc:sldMk cId="1799947408" sldId="340"/>
        </pc:sldMkLst>
        <pc:spChg chg="mod">
          <ac:chgData name="CREA DAVIDE" userId="45c1bee4-7b6a-42b8-8d63-42cb500ba00b" providerId="ADAL" clId="{D15F8C7C-4FA4-46F1-95AB-45A6F2236E3D}" dt="2025-11-18T08:59:43.517" v="3399" actId="20577"/>
          <ac:spMkLst>
            <pc:docMk/>
            <pc:sldMk cId="1799947408" sldId="340"/>
            <ac:spMk id="4" creationId="{B43676CA-FEF6-3FB6-5807-1A12E9C4EA93}"/>
          </ac:spMkLst>
        </pc:spChg>
      </pc:sldChg>
      <pc:sldChg chg="addSp modSp add mod">
        <pc:chgData name="CREA DAVIDE" userId="45c1bee4-7b6a-42b8-8d63-42cb500ba00b" providerId="ADAL" clId="{D15F8C7C-4FA4-46F1-95AB-45A6F2236E3D}" dt="2025-11-18T15:07:57.904" v="5201" actId="20577"/>
        <pc:sldMkLst>
          <pc:docMk/>
          <pc:sldMk cId="2858132238" sldId="341"/>
        </pc:sldMkLst>
        <pc:spChg chg="mod">
          <ac:chgData name="CREA DAVIDE" userId="45c1bee4-7b6a-42b8-8d63-42cb500ba00b" providerId="ADAL" clId="{D15F8C7C-4FA4-46F1-95AB-45A6F2236E3D}" dt="2025-11-18T09:02:48.527" v="3450" actId="1076"/>
          <ac:spMkLst>
            <pc:docMk/>
            <pc:sldMk cId="2858132238" sldId="341"/>
            <ac:spMk id="2" creationId="{68CE38AA-9CD3-914B-2729-848ED350F1D9}"/>
          </ac:spMkLst>
        </pc:spChg>
        <pc:spChg chg="add mod">
          <ac:chgData name="CREA DAVIDE" userId="45c1bee4-7b6a-42b8-8d63-42cb500ba00b" providerId="ADAL" clId="{D15F8C7C-4FA4-46F1-95AB-45A6F2236E3D}" dt="2025-11-18T09:03:38.676" v="3457" actId="1076"/>
          <ac:spMkLst>
            <pc:docMk/>
            <pc:sldMk cId="2858132238" sldId="341"/>
            <ac:spMk id="3" creationId="{8318117B-BCE0-142E-603A-BA8007BA641C}"/>
          </ac:spMkLst>
        </pc:spChg>
        <pc:spChg chg="mod">
          <ac:chgData name="CREA DAVIDE" userId="45c1bee4-7b6a-42b8-8d63-42cb500ba00b" providerId="ADAL" clId="{D15F8C7C-4FA4-46F1-95AB-45A6F2236E3D}" dt="2025-11-18T15:07:57.904" v="5201" actId="20577"/>
          <ac:spMkLst>
            <pc:docMk/>
            <pc:sldMk cId="2858132238" sldId="341"/>
            <ac:spMk id="4" creationId="{6A030130-1283-1197-64BB-2D075AFC4874}"/>
          </ac:spMkLst>
        </pc:spChg>
        <pc:spChg chg="add mod">
          <ac:chgData name="CREA DAVIDE" userId="45c1bee4-7b6a-42b8-8d63-42cb500ba00b" providerId="ADAL" clId="{D15F8C7C-4FA4-46F1-95AB-45A6F2236E3D}" dt="2025-11-18T09:03:19.982" v="3455" actId="1076"/>
          <ac:spMkLst>
            <pc:docMk/>
            <pc:sldMk cId="2858132238" sldId="341"/>
            <ac:spMk id="5" creationId="{9F8E7B5B-B70B-B9BD-421D-0E34264C994E}"/>
          </ac:spMkLst>
        </pc:spChg>
        <pc:spChg chg="add mod">
          <ac:chgData name="CREA DAVIDE" userId="45c1bee4-7b6a-42b8-8d63-42cb500ba00b" providerId="ADAL" clId="{D15F8C7C-4FA4-46F1-95AB-45A6F2236E3D}" dt="2025-11-18T09:03:12.515" v="3454" actId="1076"/>
          <ac:spMkLst>
            <pc:docMk/>
            <pc:sldMk cId="2858132238" sldId="341"/>
            <ac:spMk id="6" creationId="{3BA90280-5B6D-B6ED-2658-9CB13E059349}"/>
          </ac:spMkLst>
        </pc:spChg>
        <pc:spChg chg="add mod">
          <ac:chgData name="CREA DAVIDE" userId="45c1bee4-7b6a-42b8-8d63-42cb500ba00b" providerId="ADAL" clId="{D15F8C7C-4FA4-46F1-95AB-45A6F2236E3D}" dt="2025-11-18T09:03:48.599" v="3458" actId="1076"/>
          <ac:spMkLst>
            <pc:docMk/>
            <pc:sldMk cId="2858132238" sldId="341"/>
            <ac:spMk id="7" creationId="{4B16BBF8-75A4-361B-7360-4A03BCEA3F1A}"/>
          </ac:spMkLst>
        </pc:spChg>
        <pc:spChg chg="add mod">
          <ac:chgData name="CREA DAVIDE" userId="45c1bee4-7b6a-42b8-8d63-42cb500ba00b" providerId="ADAL" clId="{D15F8C7C-4FA4-46F1-95AB-45A6F2236E3D}" dt="2025-11-18T09:03:58.653" v="3459" actId="1076"/>
          <ac:spMkLst>
            <pc:docMk/>
            <pc:sldMk cId="2858132238" sldId="341"/>
            <ac:spMk id="8" creationId="{BD8C78EF-28E0-0002-DC7C-A86C55597F26}"/>
          </ac:spMkLst>
        </pc:spChg>
        <pc:spChg chg="add mod">
          <ac:chgData name="CREA DAVIDE" userId="45c1bee4-7b6a-42b8-8d63-42cb500ba00b" providerId="ADAL" clId="{D15F8C7C-4FA4-46F1-95AB-45A6F2236E3D}" dt="2025-11-18T09:03:31.946" v="3456" actId="1076"/>
          <ac:spMkLst>
            <pc:docMk/>
            <pc:sldMk cId="2858132238" sldId="341"/>
            <ac:spMk id="9" creationId="{E4DE8998-A5F4-8866-4C4C-29EDD1A26EFB}"/>
          </ac:spMkLst>
        </pc:spChg>
      </pc:sldChg>
      <pc:sldChg chg="modSp add mod">
        <pc:chgData name="CREA DAVIDE" userId="45c1bee4-7b6a-42b8-8d63-42cb500ba00b" providerId="ADAL" clId="{D15F8C7C-4FA4-46F1-95AB-45A6F2236E3D}" dt="2025-11-19T11:51:51.579" v="6428" actId="20577"/>
        <pc:sldMkLst>
          <pc:docMk/>
          <pc:sldMk cId="1283081943" sldId="342"/>
        </pc:sldMkLst>
        <pc:spChg chg="mod">
          <ac:chgData name="CREA DAVIDE" userId="45c1bee4-7b6a-42b8-8d63-42cb500ba00b" providerId="ADAL" clId="{D15F8C7C-4FA4-46F1-95AB-45A6F2236E3D}" dt="2025-11-19T11:51:51.579" v="6428" actId="20577"/>
          <ac:spMkLst>
            <pc:docMk/>
            <pc:sldMk cId="1283081943" sldId="342"/>
            <ac:spMk id="4" creationId="{42B6E95E-3E9D-7ED4-35DB-E67F0CEE3E46}"/>
          </ac:spMkLst>
        </pc:spChg>
      </pc:sldChg>
      <pc:sldChg chg="addSp delSp modSp new mod">
        <pc:chgData name="CREA DAVIDE" userId="45c1bee4-7b6a-42b8-8d63-42cb500ba00b" providerId="ADAL" clId="{D15F8C7C-4FA4-46F1-95AB-45A6F2236E3D}" dt="2025-11-18T14:28:02.269" v="5170" actId="1076"/>
        <pc:sldMkLst>
          <pc:docMk/>
          <pc:sldMk cId="2024118133" sldId="343"/>
        </pc:sldMkLst>
        <pc:spChg chg="add mod">
          <ac:chgData name="CREA DAVIDE" userId="45c1bee4-7b6a-42b8-8d63-42cb500ba00b" providerId="ADAL" clId="{D15F8C7C-4FA4-46F1-95AB-45A6F2236E3D}" dt="2025-11-18T14:28:02.269" v="5170" actId="1076"/>
          <ac:spMkLst>
            <pc:docMk/>
            <pc:sldMk cId="2024118133" sldId="343"/>
            <ac:spMk id="4" creationId="{6965103F-71E8-6064-362B-255874FDE577}"/>
          </ac:spMkLst>
        </pc:spChg>
        <pc:graphicFrameChg chg="add mod modGraphic">
          <ac:chgData name="CREA DAVIDE" userId="45c1bee4-7b6a-42b8-8d63-42cb500ba00b" providerId="ADAL" clId="{D15F8C7C-4FA4-46F1-95AB-45A6F2236E3D}" dt="2025-11-18T14:27:03.476" v="5165" actId="1076"/>
          <ac:graphicFrameMkLst>
            <pc:docMk/>
            <pc:sldMk cId="2024118133" sldId="343"/>
            <ac:graphicFrameMk id="3" creationId="{17180B04-6314-6F8D-B826-E9C28C596AAA}"/>
          </ac:graphicFrameMkLst>
        </pc:graphicFrameChg>
      </pc:sldChg>
      <pc:sldChg chg="modSp add mod ord">
        <pc:chgData name="CREA DAVIDE" userId="45c1bee4-7b6a-42b8-8d63-42cb500ba00b" providerId="ADAL" clId="{D15F8C7C-4FA4-46F1-95AB-45A6F2236E3D}" dt="2025-11-18T11:02:05.701" v="4382" actId="20577"/>
        <pc:sldMkLst>
          <pc:docMk/>
          <pc:sldMk cId="2049939700" sldId="350"/>
        </pc:sldMkLst>
        <pc:spChg chg="mod">
          <ac:chgData name="CREA DAVIDE" userId="45c1bee4-7b6a-42b8-8d63-42cb500ba00b" providerId="ADAL" clId="{D15F8C7C-4FA4-46F1-95AB-45A6F2236E3D}" dt="2025-11-18T11:02:05.701" v="4382" actId="20577"/>
          <ac:spMkLst>
            <pc:docMk/>
            <pc:sldMk cId="2049939700" sldId="350"/>
            <ac:spMk id="4" creationId="{E8CE6A5A-DDEB-846C-FF7B-BB2574AB8B4B}"/>
          </ac:spMkLst>
        </pc:spChg>
      </pc:sldChg>
      <pc:sldChg chg="modSp add mod">
        <pc:chgData name="CREA DAVIDE" userId="45c1bee4-7b6a-42b8-8d63-42cb500ba00b" providerId="ADAL" clId="{D15F8C7C-4FA4-46F1-95AB-45A6F2236E3D}" dt="2025-11-19T15:53:16.563" v="6745" actId="114"/>
        <pc:sldMkLst>
          <pc:docMk/>
          <pc:sldMk cId="2234894131" sldId="358"/>
        </pc:sldMkLst>
        <pc:spChg chg="mod">
          <ac:chgData name="CREA DAVIDE" userId="45c1bee4-7b6a-42b8-8d63-42cb500ba00b" providerId="ADAL" clId="{D15F8C7C-4FA4-46F1-95AB-45A6F2236E3D}" dt="2025-11-19T15:53:16.563" v="6745" actId="114"/>
          <ac:spMkLst>
            <pc:docMk/>
            <pc:sldMk cId="2234894131" sldId="358"/>
            <ac:spMk id="4" creationId="{B2A5E242-B9C9-7FF2-17B5-9152033AE53D}"/>
          </ac:spMkLst>
        </pc:spChg>
      </pc:sldChg>
      <pc:sldChg chg="addSp modSp new mod">
        <pc:chgData name="CREA DAVIDE" userId="45c1bee4-7b6a-42b8-8d63-42cb500ba00b" providerId="ADAL" clId="{D15F8C7C-4FA4-46F1-95AB-45A6F2236E3D}" dt="2025-11-19T11:38:12.398" v="6002" actId="1076"/>
        <pc:sldMkLst>
          <pc:docMk/>
          <pc:sldMk cId="448424494" sldId="359"/>
        </pc:sldMkLst>
        <pc:spChg chg="add mod">
          <ac:chgData name="CREA DAVIDE" userId="45c1bee4-7b6a-42b8-8d63-42cb500ba00b" providerId="ADAL" clId="{D15F8C7C-4FA4-46F1-95AB-45A6F2236E3D}" dt="2025-11-19T11:28:53.516" v="5600" actId="255"/>
          <ac:spMkLst>
            <pc:docMk/>
            <pc:sldMk cId="448424494" sldId="359"/>
            <ac:spMk id="3" creationId="{42B5D159-9C78-C71D-9FD7-AE9A2ED9EBB5}"/>
          </ac:spMkLst>
        </pc:spChg>
        <pc:spChg chg="add mod">
          <ac:chgData name="CREA DAVIDE" userId="45c1bee4-7b6a-42b8-8d63-42cb500ba00b" providerId="ADAL" clId="{D15F8C7C-4FA4-46F1-95AB-45A6F2236E3D}" dt="2025-11-19T11:38:12.398" v="6002" actId="1076"/>
          <ac:spMkLst>
            <pc:docMk/>
            <pc:sldMk cId="448424494" sldId="359"/>
            <ac:spMk id="4" creationId="{DAFB03C0-85AD-D9A5-43B4-F29906E9DEC3}"/>
          </ac:spMkLst>
        </pc:spChg>
        <pc:graphicFrameChg chg="add mod modGraphic">
          <ac:chgData name="CREA DAVIDE" userId="45c1bee4-7b6a-42b8-8d63-42cb500ba00b" providerId="ADAL" clId="{D15F8C7C-4FA4-46F1-95AB-45A6F2236E3D}" dt="2025-11-19T11:33:51.356" v="5727" actId="1076"/>
          <ac:graphicFrameMkLst>
            <pc:docMk/>
            <pc:sldMk cId="448424494" sldId="359"/>
            <ac:graphicFrameMk id="2" creationId="{72AD74E2-0992-EA14-2B76-70DDCB3B4D54}"/>
          </ac:graphicFrameMkLst>
        </pc:graphicFrameChg>
      </pc:sldChg>
      <pc:sldChg chg="modSp mod">
        <pc:chgData name="CREA DAVIDE" userId="45c1bee4-7b6a-42b8-8d63-42cb500ba00b" providerId="ADAL" clId="{D15F8C7C-4FA4-46F1-95AB-45A6F2236E3D}" dt="2025-11-19T12:08:18.048" v="6520" actId="20577"/>
        <pc:sldMkLst>
          <pc:docMk/>
          <pc:sldMk cId="448424494" sldId="360"/>
        </pc:sldMkLst>
        <pc:spChg chg="mod">
          <ac:chgData name="CREA DAVIDE" userId="45c1bee4-7b6a-42b8-8d63-42cb500ba00b" providerId="ADAL" clId="{D15F8C7C-4FA4-46F1-95AB-45A6F2236E3D}" dt="2025-11-19T12:08:18.048" v="6520" actId="20577"/>
          <ac:spMkLst>
            <pc:docMk/>
            <pc:sldMk cId="448424494" sldId="360"/>
            <ac:spMk id="4" creationId="{DAFB03C0-85AD-D9A5-43B4-F29906E9DEC3}"/>
          </ac:spMkLst>
        </pc:spChg>
        <pc:graphicFrameChg chg="modGraphic">
          <ac:chgData name="CREA DAVIDE" userId="45c1bee4-7b6a-42b8-8d63-42cb500ba00b" providerId="ADAL" clId="{D15F8C7C-4FA4-46F1-95AB-45A6F2236E3D}" dt="2025-11-19T11:39:40.266" v="6021" actId="20577"/>
          <ac:graphicFrameMkLst>
            <pc:docMk/>
            <pc:sldMk cId="448424494" sldId="360"/>
            <ac:graphicFrameMk id="2" creationId="{72AD74E2-0992-EA14-2B76-70DDCB3B4D54}"/>
          </ac:graphicFrameMkLst>
        </pc:graphicFrameChg>
      </pc:sldChg>
    </pc:docChg>
  </pc:docChgLst>
  <pc:docChgLst>
    <pc:chgData name="CREA DAVIDE" userId="S::davide.crea@adm.gov.it::45c1bee4-7b6a-42b8-8d63-42cb500ba00b" providerId="AD" clId="Web-{1F3AA5F4-8B83-A1AA-D678-C394A9417058}"/>
    <pc:docChg chg="modSld">
      <pc:chgData name="CREA DAVIDE" userId="S::davide.crea@adm.gov.it::45c1bee4-7b6a-42b8-8d63-42cb500ba00b" providerId="AD" clId="Web-{1F3AA5F4-8B83-A1AA-D678-C394A9417058}" dt="2025-11-16T18:29:21.964" v="253" actId="20577"/>
      <pc:docMkLst>
        <pc:docMk/>
      </pc:docMkLst>
      <pc:sldChg chg="modSp">
        <pc:chgData name="CREA DAVIDE" userId="S::davide.crea@adm.gov.it::45c1bee4-7b6a-42b8-8d63-42cb500ba00b" providerId="AD" clId="Web-{1F3AA5F4-8B83-A1AA-D678-C394A9417058}" dt="2025-11-16T18:29:21.964" v="253" actId="20577"/>
        <pc:sldMkLst>
          <pc:docMk/>
          <pc:sldMk cId="3006404879" sldId="309"/>
        </pc:sldMkLst>
        <pc:spChg chg="mod">
          <ac:chgData name="CREA DAVIDE" userId="S::davide.crea@adm.gov.it::45c1bee4-7b6a-42b8-8d63-42cb500ba00b" providerId="AD" clId="Web-{1F3AA5F4-8B83-A1AA-D678-C394A9417058}" dt="2025-11-16T18:29:21.964" v="253" actId="20577"/>
          <ac:spMkLst>
            <pc:docMk/>
            <pc:sldMk cId="3006404879" sldId="309"/>
            <ac:spMk id="4" creationId="{64C6C187-8963-DCAF-562A-BC577D739937}"/>
          </ac:spMkLst>
        </pc:spChg>
      </pc:sldChg>
    </pc:docChg>
  </pc:docChgLst>
  <pc:docChgLst>
    <pc:chgData name="FLORIO MARIA" userId="32b71916-9f3b-4ca3-99d5-fa6feb88bd6e" providerId="ADAL" clId="{F14BFDA0-0AB7-4DEE-B91B-7523D744866C}"/>
    <pc:docChg chg="undo redo custSel addSld delSld modSld sldOrd modSection">
      <pc:chgData name="FLORIO MARIA" userId="32b71916-9f3b-4ca3-99d5-fa6feb88bd6e" providerId="ADAL" clId="{F14BFDA0-0AB7-4DEE-B91B-7523D744866C}" dt="2025-11-19T20:14:31.975" v="8376" actId="1038"/>
      <pc:docMkLst>
        <pc:docMk/>
      </pc:docMkLst>
      <pc:sldChg chg="modSp mod">
        <pc:chgData name="FLORIO MARIA" userId="32b71916-9f3b-4ca3-99d5-fa6feb88bd6e" providerId="ADAL" clId="{F14BFDA0-0AB7-4DEE-B91B-7523D744866C}" dt="2025-11-19T10:21:58.776" v="8040" actId="20577"/>
        <pc:sldMkLst>
          <pc:docMk/>
          <pc:sldMk cId="355956782" sldId="257"/>
        </pc:sldMkLst>
        <pc:spChg chg="mod">
          <ac:chgData name="FLORIO MARIA" userId="32b71916-9f3b-4ca3-99d5-fa6feb88bd6e" providerId="ADAL" clId="{F14BFDA0-0AB7-4DEE-B91B-7523D744866C}" dt="2025-11-19T10:21:58.776" v="8040" actId="20577"/>
          <ac:spMkLst>
            <pc:docMk/>
            <pc:sldMk cId="355956782" sldId="257"/>
            <ac:spMk id="9" creationId="{67EF3514-B4B7-45D3-B67E-EB8CE94C4EE6}"/>
          </ac:spMkLst>
        </pc:spChg>
      </pc:sldChg>
      <pc:sldChg chg="addSp modSp mod">
        <pc:chgData name="FLORIO MARIA" userId="32b71916-9f3b-4ca3-99d5-fa6feb88bd6e" providerId="ADAL" clId="{F14BFDA0-0AB7-4DEE-B91B-7523D744866C}" dt="2025-11-18T11:37:32.744" v="6792" actId="14100"/>
        <pc:sldMkLst>
          <pc:docMk/>
          <pc:sldMk cId="3718243713" sldId="259"/>
        </pc:sldMkLst>
        <pc:spChg chg="mod">
          <ac:chgData name="FLORIO MARIA" userId="32b71916-9f3b-4ca3-99d5-fa6feb88bd6e" providerId="ADAL" clId="{F14BFDA0-0AB7-4DEE-B91B-7523D744866C}" dt="2025-11-17T21:40:46.496" v="5980" actId="20577"/>
          <ac:spMkLst>
            <pc:docMk/>
            <pc:sldMk cId="3718243713" sldId="259"/>
            <ac:spMk id="2" creationId="{540F9A36-98A6-3E6A-DD39-C0544189370E}"/>
          </ac:spMkLst>
        </pc:spChg>
        <pc:spChg chg="add mod">
          <ac:chgData name="FLORIO MARIA" userId="32b71916-9f3b-4ca3-99d5-fa6feb88bd6e" providerId="ADAL" clId="{F14BFDA0-0AB7-4DEE-B91B-7523D744866C}" dt="2025-11-18T11:36:31.203" v="6784"/>
          <ac:spMkLst>
            <pc:docMk/>
            <pc:sldMk cId="3718243713" sldId="259"/>
            <ac:spMk id="5" creationId="{F3878B10-6407-5A50-E10B-3699226C7A0A}"/>
          </ac:spMkLst>
        </pc:spChg>
        <pc:picChg chg="add mod">
          <ac:chgData name="FLORIO MARIA" userId="32b71916-9f3b-4ca3-99d5-fa6feb88bd6e" providerId="ADAL" clId="{F14BFDA0-0AB7-4DEE-B91B-7523D744866C}" dt="2025-11-18T11:37:32.744" v="6792" actId="14100"/>
          <ac:picMkLst>
            <pc:docMk/>
            <pc:sldMk cId="3718243713" sldId="259"/>
            <ac:picMk id="6" creationId="{0199304C-6B46-B7DA-2A88-0278E3735ED8}"/>
          </ac:picMkLst>
        </pc:picChg>
      </pc:sldChg>
      <pc:sldChg chg="modSp mod">
        <pc:chgData name="FLORIO MARIA" userId="32b71916-9f3b-4ca3-99d5-fa6feb88bd6e" providerId="ADAL" clId="{F14BFDA0-0AB7-4DEE-B91B-7523D744866C}" dt="2025-11-18T20:26:22.602" v="7793" actId="6549"/>
        <pc:sldMkLst>
          <pc:docMk/>
          <pc:sldMk cId="2983515653" sldId="260"/>
        </pc:sldMkLst>
        <pc:spChg chg="mod">
          <ac:chgData name="FLORIO MARIA" userId="32b71916-9f3b-4ca3-99d5-fa6feb88bd6e" providerId="ADAL" clId="{F14BFDA0-0AB7-4DEE-B91B-7523D744866C}" dt="2025-11-18T20:26:22.602" v="7793" actId="6549"/>
          <ac:spMkLst>
            <pc:docMk/>
            <pc:sldMk cId="2983515653" sldId="260"/>
            <ac:spMk id="3" creationId="{24752809-B2DE-7036-07C7-73AC9D2F0ADD}"/>
          </ac:spMkLst>
        </pc:spChg>
        <pc:spChg chg="mod">
          <ac:chgData name="FLORIO MARIA" userId="32b71916-9f3b-4ca3-99d5-fa6feb88bd6e" providerId="ADAL" clId="{F14BFDA0-0AB7-4DEE-B91B-7523D744866C}" dt="2025-11-18T11:40:53.195" v="6864" actId="1076"/>
          <ac:spMkLst>
            <pc:docMk/>
            <pc:sldMk cId="2983515653" sldId="260"/>
            <ac:spMk id="5" creationId="{BFD23D74-86F4-FD8F-D988-A8864DAC69F4}"/>
          </ac:spMkLst>
        </pc:spChg>
      </pc:sldChg>
      <pc:sldChg chg="modSp mod">
        <pc:chgData name="FLORIO MARIA" userId="32b71916-9f3b-4ca3-99d5-fa6feb88bd6e" providerId="ADAL" clId="{F14BFDA0-0AB7-4DEE-B91B-7523D744866C}" dt="2025-11-18T19:52:57.494" v="7718" actId="20577"/>
        <pc:sldMkLst>
          <pc:docMk/>
          <pc:sldMk cId="2359702574" sldId="261"/>
        </pc:sldMkLst>
        <pc:spChg chg="mod">
          <ac:chgData name="FLORIO MARIA" userId="32b71916-9f3b-4ca3-99d5-fa6feb88bd6e" providerId="ADAL" clId="{F14BFDA0-0AB7-4DEE-B91B-7523D744866C}" dt="2025-11-18T19:52:57.494" v="7718" actId="20577"/>
          <ac:spMkLst>
            <pc:docMk/>
            <pc:sldMk cId="2359702574" sldId="261"/>
            <ac:spMk id="2" creationId="{EF7D64F8-C224-69C4-3D56-151F5A00B124}"/>
          </ac:spMkLst>
        </pc:spChg>
      </pc:sldChg>
      <pc:sldChg chg="addSp modSp mod">
        <pc:chgData name="FLORIO MARIA" userId="32b71916-9f3b-4ca3-99d5-fa6feb88bd6e" providerId="ADAL" clId="{F14BFDA0-0AB7-4DEE-B91B-7523D744866C}" dt="2025-11-18T14:38:13.831" v="7713" actId="14100"/>
        <pc:sldMkLst>
          <pc:docMk/>
          <pc:sldMk cId="115427965" sldId="262"/>
        </pc:sldMkLst>
        <pc:spChg chg="mod">
          <ac:chgData name="FLORIO MARIA" userId="32b71916-9f3b-4ca3-99d5-fa6feb88bd6e" providerId="ADAL" clId="{F14BFDA0-0AB7-4DEE-B91B-7523D744866C}" dt="2025-11-18T14:36:43.992" v="7711" actId="255"/>
          <ac:spMkLst>
            <pc:docMk/>
            <pc:sldMk cId="115427965" sldId="262"/>
            <ac:spMk id="2" creationId="{A8E802C7-2223-CFB0-01D0-6B75C24C0DEE}"/>
          </ac:spMkLst>
        </pc:spChg>
        <pc:picChg chg="add mod">
          <ac:chgData name="FLORIO MARIA" userId="32b71916-9f3b-4ca3-99d5-fa6feb88bd6e" providerId="ADAL" clId="{F14BFDA0-0AB7-4DEE-B91B-7523D744866C}" dt="2025-11-18T14:38:13.831" v="7713" actId="14100"/>
          <ac:picMkLst>
            <pc:docMk/>
            <pc:sldMk cId="115427965" sldId="262"/>
            <ac:picMk id="5" creationId="{1CBA98DC-32AF-0D28-0C63-1A281FF0A2B7}"/>
          </ac:picMkLst>
        </pc:picChg>
      </pc:sldChg>
      <pc:sldChg chg="modSp mod">
        <pc:chgData name="FLORIO MARIA" userId="32b71916-9f3b-4ca3-99d5-fa6feb88bd6e" providerId="ADAL" clId="{F14BFDA0-0AB7-4DEE-B91B-7523D744866C}" dt="2025-11-18T20:26:30.403" v="7794" actId="6549"/>
        <pc:sldMkLst>
          <pc:docMk/>
          <pc:sldMk cId="3014414122" sldId="263"/>
        </pc:sldMkLst>
        <pc:spChg chg="mod">
          <ac:chgData name="FLORIO MARIA" userId="32b71916-9f3b-4ca3-99d5-fa6feb88bd6e" providerId="ADAL" clId="{F14BFDA0-0AB7-4DEE-B91B-7523D744866C}" dt="2025-11-18T20:26:30.403" v="7794" actId="6549"/>
          <ac:spMkLst>
            <pc:docMk/>
            <pc:sldMk cId="3014414122" sldId="263"/>
            <ac:spMk id="4" creationId="{D0285528-68E3-6685-5337-8552AA2840DB}"/>
          </ac:spMkLst>
        </pc:spChg>
        <pc:spChg chg="mod">
          <ac:chgData name="FLORIO MARIA" userId="32b71916-9f3b-4ca3-99d5-fa6feb88bd6e" providerId="ADAL" clId="{F14BFDA0-0AB7-4DEE-B91B-7523D744866C}" dt="2025-11-18T13:57:36.737" v="7670" actId="207"/>
          <ac:spMkLst>
            <pc:docMk/>
            <pc:sldMk cId="3014414122" sldId="263"/>
            <ac:spMk id="7" creationId="{E7A83B26-A285-4AC8-D369-3ADA6C93156F}"/>
          </ac:spMkLst>
        </pc:spChg>
      </pc:sldChg>
      <pc:sldChg chg="modSp mod">
        <pc:chgData name="FLORIO MARIA" userId="32b71916-9f3b-4ca3-99d5-fa6feb88bd6e" providerId="ADAL" clId="{F14BFDA0-0AB7-4DEE-B91B-7523D744866C}" dt="2025-11-18T20:26:42.371" v="7796" actId="6549"/>
        <pc:sldMkLst>
          <pc:docMk/>
          <pc:sldMk cId="180123772" sldId="264"/>
        </pc:sldMkLst>
        <pc:spChg chg="mod">
          <ac:chgData name="FLORIO MARIA" userId="32b71916-9f3b-4ca3-99d5-fa6feb88bd6e" providerId="ADAL" clId="{F14BFDA0-0AB7-4DEE-B91B-7523D744866C}" dt="2025-11-18T20:26:42.371" v="7796" actId="6549"/>
          <ac:spMkLst>
            <pc:docMk/>
            <pc:sldMk cId="180123772" sldId="264"/>
            <ac:spMk id="4" creationId="{27ED8454-1476-969E-4DC4-1D12FD32764C}"/>
          </ac:spMkLst>
        </pc:spChg>
        <pc:spChg chg="mod">
          <ac:chgData name="FLORIO MARIA" userId="32b71916-9f3b-4ca3-99d5-fa6feb88bd6e" providerId="ADAL" clId="{F14BFDA0-0AB7-4DEE-B91B-7523D744866C}" dt="2025-11-18T13:58:08.971" v="7673" actId="1076"/>
          <ac:spMkLst>
            <pc:docMk/>
            <pc:sldMk cId="180123772" sldId="264"/>
            <ac:spMk id="5" creationId="{7C86BAA0-8D47-2B32-42DF-53F69742E46C}"/>
          </ac:spMkLst>
        </pc:spChg>
        <pc:spChg chg="mod">
          <ac:chgData name="FLORIO MARIA" userId="32b71916-9f3b-4ca3-99d5-fa6feb88bd6e" providerId="ADAL" clId="{F14BFDA0-0AB7-4DEE-B91B-7523D744866C}" dt="2025-11-18T13:57:55.311" v="7671" actId="207"/>
          <ac:spMkLst>
            <pc:docMk/>
            <pc:sldMk cId="180123772" sldId="264"/>
            <ac:spMk id="6" creationId="{5EDB24E5-5E9D-218E-C784-B98E3AA78AEF}"/>
          </ac:spMkLst>
        </pc:spChg>
      </pc:sldChg>
      <pc:sldChg chg="modSp mod">
        <pc:chgData name="FLORIO MARIA" userId="32b71916-9f3b-4ca3-99d5-fa6feb88bd6e" providerId="ADAL" clId="{F14BFDA0-0AB7-4DEE-B91B-7523D744866C}" dt="2025-11-18T20:26:47.358" v="7797" actId="20577"/>
        <pc:sldMkLst>
          <pc:docMk/>
          <pc:sldMk cId="3206302640" sldId="265"/>
        </pc:sldMkLst>
        <pc:spChg chg="mod">
          <ac:chgData name="FLORIO MARIA" userId="32b71916-9f3b-4ca3-99d5-fa6feb88bd6e" providerId="ADAL" clId="{F14BFDA0-0AB7-4DEE-B91B-7523D744866C}" dt="2025-11-18T20:26:47.358" v="7797" actId="20577"/>
          <ac:spMkLst>
            <pc:docMk/>
            <pc:sldMk cId="3206302640" sldId="265"/>
            <ac:spMk id="4" creationId="{983281FE-5F59-1C7A-4F17-F45FE39982F2}"/>
          </ac:spMkLst>
        </pc:spChg>
        <pc:spChg chg="mod">
          <ac:chgData name="FLORIO MARIA" userId="32b71916-9f3b-4ca3-99d5-fa6feb88bd6e" providerId="ADAL" clId="{F14BFDA0-0AB7-4DEE-B91B-7523D744866C}" dt="2025-11-18T11:59:43.343" v="6899" actId="1076"/>
          <ac:spMkLst>
            <pc:docMk/>
            <pc:sldMk cId="3206302640" sldId="265"/>
            <ac:spMk id="5" creationId="{FE8FFDF8-E964-2A3A-DEAB-811EC9A09A34}"/>
          </ac:spMkLst>
        </pc:spChg>
        <pc:spChg chg="mod">
          <ac:chgData name="FLORIO MARIA" userId="32b71916-9f3b-4ca3-99d5-fa6feb88bd6e" providerId="ADAL" clId="{F14BFDA0-0AB7-4DEE-B91B-7523D744866C}" dt="2025-11-18T14:18:49.074" v="7674" actId="207"/>
          <ac:spMkLst>
            <pc:docMk/>
            <pc:sldMk cId="3206302640" sldId="265"/>
            <ac:spMk id="6" creationId="{D1B826C9-90B6-1E57-C95A-98833BCA6E9F}"/>
          </ac:spMkLst>
        </pc:spChg>
      </pc:sldChg>
      <pc:sldChg chg="modSp mod">
        <pc:chgData name="FLORIO MARIA" userId="32b71916-9f3b-4ca3-99d5-fa6feb88bd6e" providerId="ADAL" clId="{F14BFDA0-0AB7-4DEE-B91B-7523D744866C}" dt="2025-11-18T20:26:52.993" v="7798" actId="20577"/>
        <pc:sldMkLst>
          <pc:docMk/>
          <pc:sldMk cId="482498738" sldId="266"/>
        </pc:sldMkLst>
        <pc:spChg chg="mod">
          <ac:chgData name="FLORIO MARIA" userId="32b71916-9f3b-4ca3-99d5-fa6feb88bd6e" providerId="ADAL" clId="{F14BFDA0-0AB7-4DEE-B91B-7523D744866C}" dt="2025-11-18T20:26:52.993" v="7798" actId="20577"/>
          <ac:spMkLst>
            <pc:docMk/>
            <pc:sldMk cId="482498738" sldId="266"/>
            <ac:spMk id="4" creationId="{6E75AC7F-0A95-F45B-293F-7073725D07B5}"/>
          </ac:spMkLst>
        </pc:spChg>
        <pc:spChg chg="mod">
          <ac:chgData name="FLORIO MARIA" userId="32b71916-9f3b-4ca3-99d5-fa6feb88bd6e" providerId="ADAL" clId="{F14BFDA0-0AB7-4DEE-B91B-7523D744866C}" dt="2025-11-18T14:18:59.180" v="7676" actId="1076"/>
          <ac:spMkLst>
            <pc:docMk/>
            <pc:sldMk cId="482498738" sldId="266"/>
            <ac:spMk id="5" creationId="{E8327964-F134-FC6B-F585-3B417D59B9CF}"/>
          </ac:spMkLst>
        </pc:spChg>
        <pc:spChg chg="mod">
          <ac:chgData name="FLORIO MARIA" userId="32b71916-9f3b-4ca3-99d5-fa6feb88bd6e" providerId="ADAL" clId="{F14BFDA0-0AB7-4DEE-B91B-7523D744866C}" dt="2025-11-18T14:19:05.914" v="7678" actId="1076"/>
          <ac:spMkLst>
            <pc:docMk/>
            <pc:sldMk cId="482498738" sldId="266"/>
            <ac:spMk id="7" creationId="{A397AEDA-0386-11BB-0CF8-2F5E641702BA}"/>
          </ac:spMkLst>
        </pc:spChg>
      </pc:sldChg>
      <pc:sldChg chg="modSp mod">
        <pc:chgData name="FLORIO MARIA" userId="32b71916-9f3b-4ca3-99d5-fa6feb88bd6e" providerId="ADAL" clId="{F14BFDA0-0AB7-4DEE-B91B-7523D744866C}" dt="2025-11-18T20:26:58.176" v="7799" actId="20577"/>
        <pc:sldMkLst>
          <pc:docMk/>
          <pc:sldMk cId="608471389" sldId="267"/>
        </pc:sldMkLst>
        <pc:spChg chg="mod">
          <ac:chgData name="FLORIO MARIA" userId="32b71916-9f3b-4ca3-99d5-fa6feb88bd6e" providerId="ADAL" clId="{F14BFDA0-0AB7-4DEE-B91B-7523D744866C}" dt="2025-11-18T20:26:58.176" v="7799" actId="20577"/>
          <ac:spMkLst>
            <pc:docMk/>
            <pc:sldMk cId="608471389" sldId="267"/>
            <ac:spMk id="4" creationId="{3D1D6E63-54B7-D3BE-2C61-331C25852EBD}"/>
          </ac:spMkLst>
        </pc:spChg>
        <pc:spChg chg="mod">
          <ac:chgData name="FLORIO MARIA" userId="32b71916-9f3b-4ca3-99d5-fa6feb88bd6e" providerId="ADAL" clId="{F14BFDA0-0AB7-4DEE-B91B-7523D744866C}" dt="2025-11-18T14:19:22.301" v="7681" actId="1076"/>
          <ac:spMkLst>
            <pc:docMk/>
            <pc:sldMk cId="608471389" sldId="267"/>
            <ac:spMk id="5" creationId="{37B4816E-CD0D-6C79-40CA-DBE51AA40EB5}"/>
          </ac:spMkLst>
        </pc:spChg>
        <pc:spChg chg="mod">
          <ac:chgData name="FLORIO MARIA" userId="32b71916-9f3b-4ca3-99d5-fa6feb88bd6e" providerId="ADAL" clId="{F14BFDA0-0AB7-4DEE-B91B-7523D744866C}" dt="2025-11-18T14:19:15.984" v="7679" actId="207"/>
          <ac:spMkLst>
            <pc:docMk/>
            <pc:sldMk cId="608471389" sldId="267"/>
            <ac:spMk id="6" creationId="{6254C91A-E52B-1283-71EE-E9689DE13489}"/>
          </ac:spMkLst>
        </pc:spChg>
      </pc:sldChg>
      <pc:sldChg chg="modSp mod">
        <pc:chgData name="FLORIO MARIA" userId="32b71916-9f3b-4ca3-99d5-fa6feb88bd6e" providerId="ADAL" clId="{F14BFDA0-0AB7-4DEE-B91B-7523D744866C}" dt="2025-11-18T14:19:41.796" v="7686" actId="1076"/>
        <pc:sldMkLst>
          <pc:docMk/>
          <pc:sldMk cId="3282686226" sldId="268"/>
        </pc:sldMkLst>
        <pc:spChg chg="mod">
          <ac:chgData name="FLORIO MARIA" userId="32b71916-9f3b-4ca3-99d5-fa6feb88bd6e" providerId="ADAL" clId="{F14BFDA0-0AB7-4DEE-B91B-7523D744866C}" dt="2025-11-18T14:19:34.980" v="7684" actId="1076"/>
          <ac:spMkLst>
            <pc:docMk/>
            <pc:sldMk cId="3282686226" sldId="268"/>
            <ac:spMk id="4" creationId="{821A501D-3D9A-B79F-9A1E-DEE1119129C8}"/>
          </ac:spMkLst>
        </pc:spChg>
        <pc:spChg chg="mod">
          <ac:chgData name="FLORIO MARIA" userId="32b71916-9f3b-4ca3-99d5-fa6feb88bd6e" providerId="ADAL" clId="{F14BFDA0-0AB7-4DEE-B91B-7523D744866C}" dt="2025-11-18T14:19:32.295" v="7683" actId="1076"/>
          <ac:spMkLst>
            <pc:docMk/>
            <pc:sldMk cId="3282686226" sldId="268"/>
            <ac:spMk id="5" creationId="{8E023239-A3AA-415C-EAD6-26D090A52203}"/>
          </ac:spMkLst>
        </pc:spChg>
        <pc:spChg chg="mod">
          <ac:chgData name="FLORIO MARIA" userId="32b71916-9f3b-4ca3-99d5-fa6feb88bd6e" providerId="ADAL" clId="{F14BFDA0-0AB7-4DEE-B91B-7523D744866C}" dt="2025-11-18T14:19:41.796" v="7686" actId="1076"/>
          <ac:spMkLst>
            <pc:docMk/>
            <pc:sldMk cId="3282686226" sldId="268"/>
            <ac:spMk id="6" creationId="{99544183-D213-E207-8C40-66EEEDC603D5}"/>
          </ac:spMkLst>
        </pc:spChg>
      </pc:sldChg>
      <pc:sldChg chg="modSp mod">
        <pc:chgData name="FLORIO MARIA" userId="32b71916-9f3b-4ca3-99d5-fa6feb88bd6e" providerId="ADAL" clId="{F14BFDA0-0AB7-4DEE-B91B-7523D744866C}" dt="2025-11-18T20:27:13.884" v="7801" actId="20577"/>
        <pc:sldMkLst>
          <pc:docMk/>
          <pc:sldMk cId="1241607308" sldId="269"/>
        </pc:sldMkLst>
        <pc:spChg chg="mod">
          <ac:chgData name="FLORIO MARIA" userId="32b71916-9f3b-4ca3-99d5-fa6feb88bd6e" providerId="ADAL" clId="{F14BFDA0-0AB7-4DEE-B91B-7523D744866C}" dt="2025-11-18T20:27:13.884" v="7801" actId="20577"/>
          <ac:spMkLst>
            <pc:docMk/>
            <pc:sldMk cId="1241607308" sldId="269"/>
            <ac:spMk id="4" creationId="{EA09C11B-541C-AB25-0D1E-BC79EDD75628}"/>
          </ac:spMkLst>
        </pc:spChg>
        <pc:spChg chg="mod">
          <ac:chgData name="FLORIO MARIA" userId="32b71916-9f3b-4ca3-99d5-fa6feb88bd6e" providerId="ADAL" clId="{F14BFDA0-0AB7-4DEE-B91B-7523D744866C}" dt="2025-11-18T14:19:56.606" v="7690" actId="1076"/>
          <ac:spMkLst>
            <pc:docMk/>
            <pc:sldMk cId="1241607308" sldId="269"/>
            <ac:spMk id="5" creationId="{E3496CF7-A2D2-C1C7-0AB8-BDE9FEEE030E}"/>
          </ac:spMkLst>
        </pc:spChg>
        <pc:spChg chg="mod">
          <ac:chgData name="FLORIO MARIA" userId="32b71916-9f3b-4ca3-99d5-fa6feb88bd6e" providerId="ADAL" clId="{F14BFDA0-0AB7-4DEE-B91B-7523D744866C}" dt="2025-11-18T14:19:49.830" v="7688" actId="207"/>
          <ac:spMkLst>
            <pc:docMk/>
            <pc:sldMk cId="1241607308" sldId="269"/>
            <ac:spMk id="9" creationId="{C4EE76B0-5B00-937F-A0F4-D0DFD6B552D5}"/>
          </ac:spMkLst>
        </pc:spChg>
      </pc:sldChg>
      <pc:sldChg chg="modSp mod">
        <pc:chgData name="FLORIO MARIA" userId="32b71916-9f3b-4ca3-99d5-fa6feb88bd6e" providerId="ADAL" clId="{F14BFDA0-0AB7-4DEE-B91B-7523D744866C}" dt="2025-11-18T20:27:25.620" v="7803" actId="6549"/>
        <pc:sldMkLst>
          <pc:docMk/>
          <pc:sldMk cId="2620286984" sldId="270"/>
        </pc:sldMkLst>
        <pc:spChg chg="mod">
          <ac:chgData name="FLORIO MARIA" userId="32b71916-9f3b-4ca3-99d5-fa6feb88bd6e" providerId="ADAL" clId="{F14BFDA0-0AB7-4DEE-B91B-7523D744866C}" dt="2025-11-18T20:27:25.620" v="7803" actId="6549"/>
          <ac:spMkLst>
            <pc:docMk/>
            <pc:sldMk cId="2620286984" sldId="270"/>
            <ac:spMk id="4" creationId="{26181F88-5F9D-05FA-A24E-F56FF7577878}"/>
          </ac:spMkLst>
        </pc:spChg>
        <pc:spChg chg="mod">
          <ac:chgData name="FLORIO MARIA" userId="32b71916-9f3b-4ca3-99d5-fa6feb88bd6e" providerId="ADAL" clId="{F14BFDA0-0AB7-4DEE-B91B-7523D744866C}" dt="2025-11-18T14:20:17.563" v="7694" actId="1076"/>
          <ac:spMkLst>
            <pc:docMk/>
            <pc:sldMk cId="2620286984" sldId="270"/>
            <ac:spMk id="5" creationId="{7F0A9C88-B333-2908-6E93-506B725CB47D}"/>
          </ac:spMkLst>
        </pc:spChg>
        <pc:spChg chg="mod">
          <ac:chgData name="FLORIO MARIA" userId="32b71916-9f3b-4ca3-99d5-fa6feb88bd6e" providerId="ADAL" clId="{F14BFDA0-0AB7-4DEE-B91B-7523D744866C}" dt="2025-11-18T14:20:05.505" v="7691" actId="207"/>
          <ac:spMkLst>
            <pc:docMk/>
            <pc:sldMk cId="2620286984" sldId="270"/>
            <ac:spMk id="7" creationId="{7F9529B9-E656-AD69-0C6E-53361AAA6095}"/>
          </ac:spMkLst>
        </pc:spChg>
      </pc:sldChg>
      <pc:sldChg chg="modSp mod">
        <pc:chgData name="FLORIO MARIA" userId="32b71916-9f3b-4ca3-99d5-fa6feb88bd6e" providerId="ADAL" clId="{F14BFDA0-0AB7-4DEE-B91B-7523D744866C}" dt="2025-11-18T20:27:30.325" v="7804" actId="6549"/>
        <pc:sldMkLst>
          <pc:docMk/>
          <pc:sldMk cId="1185636718" sldId="271"/>
        </pc:sldMkLst>
        <pc:spChg chg="mod">
          <ac:chgData name="FLORIO MARIA" userId="32b71916-9f3b-4ca3-99d5-fa6feb88bd6e" providerId="ADAL" clId="{F14BFDA0-0AB7-4DEE-B91B-7523D744866C}" dt="2025-11-18T20:27:30.325" v="7804" actId="6549"/>
          <ac:spMkLst>
            <pc:docMk/>
            <pc:sldMk cId="1185636718" sldId="271"/>
            <ac:spMk id="2" creationId="{9100FF3F-020A-EC7D-79A0-6594F9BD04F8}"/>
          </ac:spMkLst>
        </pc:spChg>
        <pc:spChg chg="mod">
          <ac:chgData name="FLORIO MARIA" userId="32b71916-9f3b-4ca3-99d5-fa6feb88bd6e" providerId="ADAL" clId="{F14BFDA0-0AB7-4DEE-B91B-7523D744866C}" dt="2025-11-18T14:20:22.956" v="7695" actId="207"/>
          <ac:spMkLst>
            <pc:docMk/>
            <pc:sldMk cId="1185636718" sldId="271"/>
            <ac:spMk id="7" creationId="{212D036F-0EC9-2714-551E-F240CE861639}"/>
          </ac:spMkLst>
        </pc:spChg>
      </pc:sldChg>
      <pc:sldChg chg="addSp delSp modSp new mod">
        <pc:chgData name="FLORIO MARIA" userId="32b71916-9f3b-4ca3-99d5-fa6feb88bd6e" providerId="ADAL" clId="{F14BFDA0-0AB7-4DEE-B91B-7523D744866C}" dt="2025-11-18T20:25:30.277" v="7792" actId="20577"/>
        <pc:sldMkLst>
          <pc:docMk/>
          <pc:sldMk cId="4088696453" sldId="272"/>
        </pc:sldMkLst>
        <pc:spChg chg="add mod">
          <ac:chgData name="FLORIO MARIA" userId="32b71916-9f3b-4ca3-99d5-fa6feb88bd6e" providerId="ADAL" clId="{F14BFDA0-0AB7-4DEE-B91B-7523D744866C}" dt="2025-11-18T11:38:46.935" v="6799"/>
          <ac:spMkLst>
            <pc:docMk/>
            <pc:sldMk cId="4088696453" sldId="272"/>
            <ac:spMk id="2" creationId="{0D3DB6B5-8042-79A8-5EA5-936E3035F2BE}"/>
          </ac:spMkLst>
        </pc:spChg>
        <pc:spChg chg="add del mod">
          <ac:chgData name="FLORIO MARIA" userId="32b71916-9f3b-4ca3-99d5-fa6feb88bd6e" providerId="ADAL" clId="{F14BFDA0-0AB7-4DEE-B91B-7523D744866C}" dt="2025-11-18T20:25:30.277" v="7792" actId="20577"/>
          <ac:spMkLst>
            <pc:docMk/>
            <pc:sldMk cId="4088696453" sldId="272"/>
            <ac:spMk id="3" creationId="{ED37238E-1D32-2891-B293-79C88C20B36A}"/>
          </ac:spMkLst>
        </pc:spChg>
        <pc:spChg chg="add mod">
          <ac:chgData name="FLORIO MARIA" userId="32b71916-9f3b-4ca3-99d5-fa6feb88bd6e" providerId="ADAL" clId="{F14BFDA0-0AB7-4DEE-B91B-7523D744866C}" dt="2025-11-18T20:25:14.834" v="7789" actId="20577"/>
          <ac:spMkLst>
            <pc:docMk/>
            <pc:sldMk cId="4088696453" sldId="272"/>
            <ac:spMk id="4" creationId="{4BF8D079-90D6-625E-CE5D-08237EC49D10}"/>
          </ac:spMkLst>
        </pc:spChg>
        <pc:spChg chg="add mod">
          <ac:chgData name="FLORIO MARIA" userId="32b71916-9f3b-4ca3-99d5-fa6feb88bd6e" providerId="ADAL" clId="{F14BFDA0-0AB7-4DEE-B91B-7523D744866C}" dt="2025-11-18T11:40:01.553" v="6834"/>
          <ac:spMkLst>
            <pc:docMk/>
            <pc:sldMk cId="4088696453" sldId="272"/>
            <ac:spMk id="5" creationId="{8B1AABE9-363C-E9F1-0AF9-3A394FEBD6BB}"/>
          </ac:spMkLst>
        </pc:spChg>
        <pc:spChg chg="add mod">
          <ac:chgData name="FLORIO MARIA" userId="32b71916-9f3b-4ca3-99d5-fa6feb88bd6e" providerId="ADAL" clId="{F14BFDA0-0AB7-4DEE-B91B-7523D744866C}" dt="2025-11-18T12:12:36.865" v="6947"/>
          <ac:spMkLst>
            <pc:docMk/>
            <pc:sldMk cId="4088696453" sldId="272"/>
            <ac:spMk id="6" creationId="{5E73AC65-8BDD-3E55-EEEA-DCE17C2BF9A1}"/>
          </ac:spMkLst>
        </pc:spChg>
      </pc:sldChg>
      <pc:sldChg chg="addSp modSp new mod">
        <pc:chgData name="FLORIO MARIA" userId="32b71916-9f3b-4ca3-99d5-fa6feb88bd6e" providerId="ADAL" clId="{F14BFDA0-0AB7-4DEE-B91B-7523D744866C}" dt="2025-11-18T12:15:03.060" v="6979" actId="20577"/>
        <pc:sldMkLst>
          <pc:docMk/>
          <pc:sldMk cId="1246993991" sldId="273"/>
        </pc:sldMkLst>
        <pc:spChg chg="add mod">
          <ac:chgData name="FLORIO MARIA" userId="32b71916-9f3b-4ca3-99d5-fa6feb88bd6e" providerId="ADAL" clId="{F14BFDA0-0AB7-4DEE-B91B-7523D744866C}" dt="2025-11-18T12:15:03.060" v="6979" actId="20577"/>
          <ac:spMkLst>
            <pc:docMk/>
            <pc:sldMk cId="1246993991" sldId="273"/>
            <ac:spMk id="3" creationId="{950D9AF2-72F6-4BBD-F4C4-BE5D4D16BEAE}"/>
          </ac:spMkLst>
        </pc:spChg>
        <pc:spChg chg="mod">
          <ac:chgData name="FLORIO MARIA" userId="32b71916-9f3b-4ca3-99d5-fa6feb88bd6e" providerId="ADAL" clId="{F14BFDA0-0AB7-4DEE-B91B-7523D744866C}" dt="2025-11-18T11:51:23.227" v="6897" actId="20577"/>
          <ac:spMkLst>
            <pc:docMk/>
            <pc:sldMk cId="1246993991" sldId="273"/>
            <ac:spMk id="5" creationId="{B65808B9-44F8-CBE0-0C06-EE1B8B94582B}"/>
          </ac:spMkLst>
        </pc:spChg>
      </pc:sldChg>
      <pc:sldChg chg="addSp modSp new del mod">
        <pc:chgData name="FLORIO MARIA" userId="32b71916-9f3b-4ca3-99d5-fa6feb88bd6e" providerId="ADAL" clId="{F14BFDA0-0AB7-4DEE-B91B-7523D744866C}" dt="2025-11-15T10:17:31.209" v="321" actId="47"/>
        <pc:sldMkLst>
          <pc:docMk/>
          <pc:sldMk cId="3659776261" sldId="273"/>
        </pc:sldMkLst>
      </pc:sldChg>
      <pc:sldChg chg="addSp delSp modSp new mod">
        <pc:chgData name="FLORIO MARIA" userId="32b71916-9f3b-4ca3-99d5-fa6feb88bd6e" providerId="ADAL" clId="{F14BFDA0-0AB7-4DEE-B91B-7523D744866C}" dt="2025-11-18T13:57:19.896" v="7669" actId="1076"/>
        <pc:sldMkLst>
          <pc:docMk/>
          <pc:sldMk cId="2930984414" sldId="274"/>
        </pc:sldMkLst>
        <pc:spChg chg="add mod">
          <ac:chgData name="FLORIO MARIA" userId="32b71916-9f3b-4ca3-99d5-fa6feb88bd6e" providerId="ADAL" clId="{F14BFDA0-0AB7-4DEE-B91B-7523D744866C}" dt="2025-11-18T11:39:41.037" v="6826"/>
          <ac:spMkLst>
            <pc:docMk/>
            <pc:sldMk cId="2930984414" sldId="274"/>
            <ac:spMk id="2" creationId="{0289E7FD-744D-DF29-D058-161A08DA839B}"/>
          </ac:spMkLst>
        </pc:spChg>
        <pc:spChg chg="add mod">
          <ac:chgData name="FLORIO MARIA" userId="32b71916-9f3b-4ca3-99d5-fa6feb88bd6e" providerId="ADAL" clId="{F14BFDA0-0AB7-4DEE-B91B-7523D744866C}" dt="2025-11-18T13:57:19.896" v="7669" actId="1076"/>
          <ac:spMkLst>
            <pc:docMk/>
            <pc:sldMk cId="2930984414" sldId="274"/>
            <ac:spMk id="3" creationId="{DAC4F7D3-1D7A-236F-285B-E2ADB724D95F}"/>
          </ac:spMkLst>
        </pc:spChg>
        <pc:spChg chg="add mod">
          <ac:chgData name="FLORIO MARIA" userId="32b71916-9f3b-4ca3-99d5-fa6feb88bd6e" providerId="ADAL" clId="{F14BFDA0-0AB7-4DEE-B91B-7523D744866C}" dt="2025-11-18T11:40:33.387" v="6862"/>
          <ac:spMkLst>
            <pc:docMk/>
            <pc:sldMk cId="2930984414" sldId="274"/>
            <ac:spMk id="4" creationId="{B2D7039E-1FAB-2D98-DAB2-F3FDE96CE4A7}"/>
          </ac:spMkLst>
        </pc:spChg>
        <pc:spChg chg="add mod">
          <ac:chgData name="FLORIO MARIA" userId="32b71916-9f3b-4ca3-99d5-fa6feb88bd6e" providerId="ADAL" clId="{F14BFDA0-0AB7-4DEE-B91B-7523D744866C}" dt="2025-11-18T13:56:50.527" v="7665"/>
          <ac:spMkLst>
            <pc:docMk/>
            <pc:sldMk cId="2930984414" sldId="274"/>
            <ac:spMk id="5" creationId="{03076EE2-7F13-89AA-C5EB-217FC7B38DCE}"/>
          </ac:spMkLst>
        </pc:spChg>
        <pc:picChg chg="add mod">
          <ac:chgData name="FLORIO MARIA" userId="32b71916-9f3b-4ca3-99d5-fa6feb88bd6e" providerId="ADAL" clId="{F14BFDA0-0AB7-4DEE-B91B-7523D744866C}" dt="2025-11-18T13:56:35.978" v="7663" actId="1076"/>
          <ac:picMkLst>
            <pc:docMk/>
            <pc:sldMk cId="2930984414" sldId="274"/>
            <ac:picMk id="6" creationId="{0773C5B1-4127-A5CD-10DD-DB0507044377}"/>
          </ac:picMkLst>
        </pc:picChg>
      </pc:sldChg>
      <pc:sldChg chg="addSp modSp new mod">
        <pc:chgData name="FLORIO MARIA" userId="32b71916-9f3b-4ca3-99d5-fa6feb88bd6e" providerId="ADAL" clId="{F14BFDA0-0AB7-4DEE-B91B-7523D744866C}" dt="2025-11-18T12:23:42.823" v="7161" actId="1076"/>
        <pc:sldMkLst>
          <pc:docMk/>
          <pc:sldMk cId="2044993234" sldId="275"/>
        </pc:sldMkLst>
        <pc:spChg chg="add mod">
          <ac:chgData name="FLORIO MARIA" userId="32b71916-9f3b-4ca3-99d5-fa6feb88bd6e" providerId="ADAL" clId="{F14BFDA0-0AB7-4DEE-B91B-7523D744866C}" dt="2025-11-18T11:38:52.056" v="6802"/>
          <ac:spMkLst>
            <pc:docMk/>
            <pc:sldMk cId="2044993234" sldId="275"/>
            <ac:spMk id="2" creationId="{307E2280-7233-2F3B-FFD7-10955B1B9707}"/>
          </ac:spMkLst>
        </pc:spChg>
        <pc:spChg chg="add mod">
          <ac:chgData name="FLORIO MARIA" userId="32b71916-9f3b-4ca3-99d5-fa6feb88bd6e" providerId="ADAL" clId="{F14BFDA0-0AB7-4DEE-B91B-7523D744866C}" dt="2025-11-18T12:23:42.823" v="7161" actId="1076"/>
          <ac:spMkLst>
            <pc:docMk/>
            <pc:sldMk cId="2044993234" sldId="275"/>
            <ac:spMk id="3" creationId="{E02B7FDD-8D94-0BF2-FF4D-8717C4DD7D62}"/>
          </ac:spMkLst>
        </pc:spChg>
        <pc:spChg chg="add mod">
          <ac:chgData name="FLORIO MARIA" userId="32b71916-9f3b-4ca3-99d5-fa6feb88bd6e" providerId="ADAL" clId="{F14BFDA0-0AB7-4DEE-B91B-7523D744866C}" dt="2025-11-18T11:40:07.893" v="6837"/>
          <ac:spMkLst>
            <pc:docMk/>
            <pc:sldMk cId="2044993234" sldId="275"/>
            <ac:spMk id="4" creationId="{52F3503D-4436-A33C-D470-E2FD4A976412}"/>
          </ac:spMkLst>
        </pc:spChg>
        <pc:spChg chg="add mod">
          <ac:chgData name="FLORIO MARIA" userId="32b71916-9f3b-4ca3-99d5-fa6feb88bd6e" providerId="ADAL" clId="{F14BFDA0-0AB7-4DEE-B91B-7523D744866C}" dt="2025-11-18T12:23:29.117" v="7159" actId="1076"/>
          <ac:spMkLst>
            <pc:docMk/>
            <pc:sldMk cId="2044993234" sldId="275"/>
            <ac:spMk id="5" creationId="{3AE44396-5EBD-222D-672A-DCE2FF049F56}"/>
          </ac:spMkLst>
        </pc:spChg>
      </pc:sldChg>
      <pc:sldChg chg="addSp delSp modSp new mod">
        <pc:chgData name="FLORIO MARIA" userId="32b71916-9f3b-4ca3-99d5-fa6feb88bd6e" providerId="ADAL" clId="{F14BFDA0-0AB7-4DEE-B91B-7523D744866C}" dt="2025-11-18T21:55:04.265" v="7993" actId="20577"/>
        <pc:sldMkLst>
          <pc:docMk/>
          <pc:sldMk cId="1363460548" sldId="276"/>
        </pc:sldMkLst>
        <pc:spChg chg="add mod">
          <ac:chgData name="FLORIO MARIA" userId="32b71916-9f3b-4ca3-99d5-fa6feb88bd6e" providerId="ADAL" clId="{F14BFDA0-0AB7-4DEE-B91B-7523D744866C}" dt="2025-11-18T11:38:53.300" v="6803"/>
          <ac:spMkLst>
            <pc:docMk/>
            <pc:sldMk cId="1363460548" sldId="276"/>
            <ac:spMk id="2" creationId="{E6ABA95A-1D8A-394E-2D4B-8C43D3928CF2}"/>
          </ac:spMkLst>
        </pc:spChg>
        <pc:spChg chg="add mod">
          <ac:chgData name="FLORIO MARIA" userId="32b71916-9f3b-4ca3-99d5-fa6feb88bd6e" providerId="ADAL" clId="{F14BFDA0-0AB7-4DEE-B91B-7523D744866C}" dt="2025-11-18T11:40:08.612" v="6838"/>
          <ac:spMkLst>
            <pc:docMk/>
            <pc:sldMk cId="1363460548" sldId="276"/>
            <ac:spMk id="3" creationId="{DD2FA032-499D-A80D-E468-59BE631B4BA9}"/>
          </ac:spMkLst>
        </pc:spChg>
        <pc:spChg chg="add mod">
          <ac:chgData name="FLORIO MARIA" userId="32b71916-9f3b-4ca3-99d5-fa6feb88bd6e" providerId="ADAL" clId="{F14BFDA0-0AB7-4DEE-B91B-7523D744866C}" dt="2025-11-18T12:24:23.480" v="7174" actId="1076"/>
          <ac:spMkLst>
            <pc:docMk/>
            <pc:sldMk cId="1363460548" sldId="276"/>
            <ac:spMk id="4" creationId="{ED0BD38A-2454-2A11-0056-1AB9296D9A8A}"/>
          </ac:spMkLst>
        </pc:spChg>
        <pc:spChg chg="add mod">
          <ac:chgData name="FLORIO MARIA" userId="32b71916-9f3b-4ca3-99d5-fa6feb88bd6e" providerId="ADAL" clId="{F14BFDA0-0AB7-4DEE-B91B-7523D744866C}" dt="2025-11-18T21:55:04.265" v="7993" actId="20577"/>
          <ac:spMkLst>
            <pc:docMk/>
            <pc:sldMk cId="1363460548" sldId="276"/>
            <ac:spMk id="5" creationId="{A1FBBD39-1352-5EC6-A0A6-A266BDDCFA5B}"/>
          </ac:spMkLst>
        </pc:spChg>
      </pc:sldChg>
      <pc:sldChg chg="addSp modSp new mod">
        <pc:chgData name="FLORIO MARIA" userId="32b71916-9f3b-4ca3-99d5-fa6feb88bd6e" providerId="ADAL" clId="{F14BFDA0-0AB7-4DEE-B91B-7523D744866C}" dt="2025-11-18T12:24:52.530" v="7184" actId="1076"/>
        <pc:sldMkLst>
          <pc:docMk/>
          <pc:sldMk cId="1061550817" sldId="277"/>
        </pc:sldMkLst>
        <pc:spChg chg="mod">
          <ac:chgData name="FLORIO MARIA" userId="32b71916-9f3b-4ca3-99d5-fa6feb88bd6e" providerId="ADAL" clId="{F14BFDA0-0AB7-4DEE-B91B-7523D744866C}" dt="2025-11-18T12:24:32.816" v="7176" actId="21"/>
          <ac:spMkLst>
            <pc:docMk/>
            <pc:sldMk cId="1061550817" sldId="277"/>
            <ac:spMk id="2" creationId="{42901C51-556D-9AAB-2B51-5B1F14EA9F3D}"/>
          </ac:spMkLst>
        </pc:spChg>
        <pc:spChg chg="add mod">
          <ac:chgData name="FLORIO MARIA" userId="32b71916-9f3b-4ca3-99d5-fa6feb88bd6e" providerId="ADAL" clId="{F14BFDA0-0AB7-4DEE-B91B-7523D744866C}" dt="2025-11-18T11:38:54.187" v="6804"/>
          <ac:spMkLst>
            <pc:docMk/>
            <pc:sldMk cId="1061550817" sldId="277"/>
            <ac:spMk id="3" creationId="{9AE7FD7F-27A5-6F4B-656D-D2D0F839FD4E}"/>
          </ac:spMkLst>
        </pc:spChg>
        <pc:spChg chg="add mod">
          <ac:chgData name="FLORIO MARIA" userId="32b71916-9f3b-4ca3-99d5-fa6feb88bd6e" providerId="ADAL" clId="{F14BFDA0-0AB7-4DEE-B91B-7523D744866C}" dt="2025-11-18T11:40:09.345" v="6839"/>
          <ac:spMkLst>
            <pc:docMk/>
            <pc:sldMk cId="1061550817" sldId="277"/>
            <ac:spMk id="4" creationId="{AF39D853-D0B4-A176-8524-A0D2EC95E570}"/>
          </ac:spMkLst>
        </pc:spChg>
        <pc:spChg chg="add mod">
          <ac:chgData name="FLORIO MARIA" userId="32b71916-9f3b-4ca3-99d5-fa6feb88bd6e" providerId="ADAL" clId="{F14BFDA0-0AB7-4DEE-B91B-7523D744866C}" dt="2025-11-18T12:24:52.530" v="7184" actId="1076"/>
          <ac:spMkLst>
            <pc:docMk/>
            <pc:sldMk cId="1061550817" sldId="277"/>
            <ac:spMk id="5" creationId="{31DF3699-BD9D-9E36-AB34-38FCA5097097}"/>
          </ac:spMkLst>
        </pc:spChg>
      </pc:sldChg>
      <pc:sldChg chg="addSp delSp modSp new mod">
        <pc:chgData name="FLORIO MARIA" userId="32b71916-9f3b-4ca3-99d5-fa6feb88bd6e" providerId="ADAL" clId="{F14BFDA0-0AB7-4DEE-B91B-7523D744866C}" dt="2025-11-18T12:16:55.104" v="7018" actId="255"/>
        <pc:sldMkLst>
          <pc:docMk/>
          <pc:sldMk cId="372848709" sldId="278"/>
        </pc:sldMkLst>
        <pc:spChg chg="add mod">
          <ac:chgData name="FLORIO MARIA" userId="32b71916-9f3b-4ca3-99d5-fa6feb88bd6e" providerId="ADAL" clId="{F14BFDA0-0AB7-4DEE-B91B-7523D744866C}" dt="2025-11-18T12:16:55.104" v="7018" actId="255"/>
          <ac:spMkLst>
            <pc:docMk/>
            <pc:sldMk cId="372848709" sldId="278"/>
            <ac:spMk id="3" creationId="{BBEC9DC3-2243-3906-FCB1-79180EF5AC3E}"/>
          </ac:spMkLst>
        </pc:spChg>
        <pc:spChg chg="add mod">
          <ac:chgData name="FLORIO MARIA" userId="32b71916-9f3b-4ca3-99d5-fa6feb88bd6e" providerId="ADAL" clId="{F14BFDA0-0AB7-4DEE-B91B-7523D744866C}" dt="2025-11-18T11:38:49.231" v="6800"/>
          <ac:spMkLst>
            <pc:docMk/>
            <pc:sldMk cId="372848709" sldId="278"/>
            <ac:spMk id="4" creationId="{44C1F430-7716-E103-5A07-A002E9E1DD1C}"/>
          </ac:spMkLst>
        </pc:spChg>
        <pc:spChg chg="add mod">
          <ac:chgData name="FLORIO MARIA" userId="32b71916-9f3b-4ca3-99d5-fa6feb88bd6e" providerId="ADAL" clId="{F14BFDA0-0AB7-4DEE-B91B-7523D744866C}" dt="2025-11-18T11:40:06.291" v="6835"/>
          <ac:spMkLst>
            <pc:docMk/>
            <pc:sldMk cId="372848709" sldId="278"/>
            <ac:spMk id="5" creationId="{DDE82CEA-463C-F8B3-4FE0-03B4A5753788}"/>
          </ac:spMkLst>
        </pc:spChg>
        <pc:spChg chg="add del mod">
          <ac:chgData name="FLORIO MARIA" userId="32b71916-9f3b-4ca3-99d5-fa6feb88bd6e" providerId="ADAL" clId="{F14BFDA0-0AB7-4DEE-B91B-7523D744866C}" dt="2025-11-17T21:50:27.852" v="6029" actId="47"/>
          <ac:spMkLst>
            <pc:docMk/>
            <pc:sldMk cId="372848709" sldId="278"/>
            <ac:spMk id="7" creationId="{0591ED09-668E-519F-FDD4-D9B5AC7B3D65}"/>
          </ac:spMkLst>
        </pc:spChg>
        <pc:picChg chg="add mod">
          <ac:chgData name="FLORIO MARIA" userId="32b71916-9f3b-4ca3-99d5-fa6feb88bd6e" providerId="ADAL" clId="{F14BFDA0-0AB7-4DEE-B91B-7523D744866C}" dt="2025-11-17T21:50:27.337" v="6028" actId="14100"/>
          <ac:picMkLst>
            <pc:docMk/>
            <pc:sldMk cId="372848709" sldId="278"/>
            <ac:picMk id="2" creationId="{1ADA7572-ACAE-DA76-D89E-382FBFA917F4}"/>
          </ac:picMkLst>
        </pc:picChg>
      </pc:sldChg>
      <pc:sldChg chg="addSp delSp modSp new mod">
        <pc:chgData name="FLORIO MARIA" userId="32b71916-9f3b-4ca3-99d5-fa6feb88bd6e" providerId="ADAL" clId="{F14BFDA0-0AB7-4DEE-B91B-7523D744866C}" dt="2025-11-18T12:22:27.345" v="7128" actId="1076"/>
        <pc:sldMkLst>
          <pc:docMk/>
          <pc:sldMk cId="1237397957" sldId="279"/>
        </pc:sldMkLst>
        <pc:spChg chg="add mod">
          <ac:chgData name="FLORIO MARIA" userId="32b71916-9f3b-4ca3-99d5-fa6feb88bd6e" providerId="ADAL" clId="{F14BFDA0-0AB7-4DEE-B91B-7523D744866C}" dt="2025-11-18T11:38:50.998" v="6801"/>
          <ac:spMkLst>
            <pc:docMk/>
            <pc:sldMk cId="1237397957" sldId="279"/>
            <ac:spMk id="2" creationId="{1B5DECDB-D4C5-5862-9543-80C6C414A8E2}"/>
          </ac:spMkLst>
        </pc:spChg>
        <pc:spChg chg="add mod">
          <ac:chgData name="FLORIO MARIA" userId="32b71916-9f3b-4ca3-99d5-fa6feb88bd6e" providerId="ADAL" clId="{F14BFDA0-0AB7-4DEE-B91B-7523D744866C}" dt="2025-11-18T12:22:27.345" v="7128" actId="1076"/>
          <ac:spMkLst>
            <pc:docMk/>
            <pc:sldMk cId="1237397957" sldId="279"/>
            <ac:spMk id="3" creationId="{0BFDC86D-C2CA-D9A2-471A-EF910CC83247}"/>
          </ac:spMkLst>
        </pc:spChg>
        <pc:spChg chg="add mod">
          <ac:chgData name="FLORIO MARIA" userId="32b71916-9f3b-4ca3-99d5-fa6feb88bd6e" providerId="ADAL" clId="{F14BFDA0-0AB7-4DEE-B91B-7523D744866C}" dt="2025-11-18T11:40:07.105" v="6836"/>
          <ac:spMkLst>
            <pc:docMk/>
            <pc:sldMk cId="1237397957" sldId="279"/>
            <ac:spMk id="4" creationId="{541E68C0-91AE-D523-06B5-3301E2E9E161}"/>
          </ac:spMkLst>
        </pc:spChg>
        <pc:spChg chg="add mod">
          <ac:chgData name="FLORIO MARIA" userId="32b71916-9f3b-4ca3-99d5-fa6feb88bd6e" providerId="ADAL" clId="{F14BFDA0-0AB7-4DEE-B91B-7523D744866C}" dt="2025-11-18T12:22:17.282" v="7126" actId="255"/>
          <ac:spMkLst>
            <pc:docMk/>
            <pc:sldMk cId="1237397957" sldId="279"/>
            <ac:spMk id="5" creationId="{80888078-55FA-3D4B-5752-D70779F3D31E}"/>
          </ac:spMkLst>
        </pc:spChg>
      </pc:sldChg>
      <pc:sldChg chg="modSp mod">
        <pc:chgData name="FLORIO MARIA" userId="32b71916-9f3b-4ca3-99d5-fa6feb88bd6e" providerId="ADAL" clId="{F14BFDA0-0AB7-4DEE-B91B-7523D744866C}" dt="2025-11-15T21:01:50.692" v="4420" actId="14100"/>
        <pc:sldMkLst>
          <pc:docMk/>
          <pc:sldMk cId="3663293798" sldId="282"/>
        </pc:sldMkLst>
        <pc:spChg chg="mod">
          <ac:chgData name="FLORIO MARIA" userId="32b71916-9f3b-4ca3-99d5-fa6feb88bd6e" providerId="ADAL" clId="{F14BFDA0-0AB7-4DEE-B91B-7523D744866C}" dt="2025-11-15T21:01:50.692" v="4420" actId="14100"/>
          <ac:spMkLst>
            <pc:docMk/>
            <pc:sldMk cId="3663293798" sldId="282"/>
            <ac:spMk id="2" creationId="{4AC985C7-C926-D111-0DC4-1CE14DFEC570}"/>
          </ac:spMkLst>
        </pc:spChg>
      </pc:sldChg>
      <pc:sldChg chg="modSp mod">
        <pc:chgData name="FLORIO MARIA" userId="32b71916-9f3b-4ca3-99d5-fa6feb88bd6e" providerId="ADAL" clId="{F14BFDA0-0AB7-4DEE-B91B-7523D744866C}" dt="2025-11-18T20:27:38.477" v="7805" actId="6549"/>
        <pc:sldMkLst>
          <pc:docMk/>
          <pc:sldMk cId="127489505" sldId="283"/>
        </pc:sldMkLst>
        <pc:spChg chg="mod">
          <ac:chgData name="FLORIO MARIA" userId="32b71916-9f3b-4ca3-99d5-fa6feb88bd6e" providerId="ADAL" clId="{F14BFDA0-0AB7-4DEE-B91B-7523D744866C}" dt="2025-11-18T20:27:38.477" v="7805" actId="6549"/>
          <ac:spMkLst>
            <pc:docMk/>
            <pc:sldMk cId="127489505" sldId="283"/>
            <ac:spMk id="4" creationId="{056045EB-B0F2-428C-00D0-ADA7791247B5}"/>
          </ac:spMkLst>
        </pc:spChg>
        <pc:spChg chg="mod">
          <ac:chgData name="FLORIO MARIA" userId="32b71916-9f3b-4ca3-99d5-fa6feb88bd6e" providerId="ADAL" clId="{F14BFDA0-0AB7-4DEE-B91B-7523D744866C}" dt="2025-11-18T14:20:27.787" v="7696" actId="207"/>
          <ac:spMkLst>
            <pc:docMk/>
            <pc:sldMk cId="127489505" sldId="283"/>
            <ac:spMk id="7" creationId="{7465DA01-4D31-50AA-D04B-72E3FDF84965}"/>
          </ac:spMkLst>
        </pc:spChg>
      </pc:sldChg>
      <pc:sldChg chg="modSp mod">
        <pc:chgData name="FLORIO MARIA" userId="32b71916-9f3b-4ca3-99d5-fa6feb88bd6e" providerId="ADAL" clId="{F14BFDA0-0AB7-4DEE-B91B-7523D744866C}" dt="2025-11-18T20:27:51.742" v="7807" actId="6549"/>
        <pc:sldMkLst>
          <pc:docMk/>
          <pc:sldMk cId="1760939849" sldId="284"/>
        </pc:sldMkLst>
        <pc:spChg chg="mod">
          <ac:chgData name="FLORIO MARIA" userId="32b71916-9f3b-4ca3-99d5-fa6feb88bd6e" providerId="ADAL" clId="{F14BFDA0-0AB7-4DEE-B91B-7523D744866C}" dt="2025-11-18T20:27:51.742" v="7807" actId="6549"/>
          <ac:spMkLst>
            <pc:docMk/>
            <pc:sldMk cId="1760939849" sldId="284"/>
            <ac:spMk id="4" creationId="{C93A4B4B-47AE-9186-9D4E-1BA119C257E0}"/>
          </ac:spMkLst>
        </pc:spChg>
        <pc:spChg chg="mod">
          <ac:chgData name="FLORIO MARIA" userId="32b71916-9f3b-4ca3-99d5-fa6feb88bd6e" providerId="ADAL" clId="{F14BFDA0-0AB7-4DEE-B91B-7523D744866C}" dt="2025-11-18T14:20:35.685" v="7698" actId="207"/>
          <ac:spMkLst>
            <pc:docMk/>
            <pc:sldMk cId="1760939849" sldId="284"/>
            <ac:spMk id="10" creationId="{C67C65C5-5E6D-7EC1-1A4B-C0FB7491AF03}"/>
          </ac:spMkLst>
        </pc:spChg>
      </pc:sldChg>
      <pc:sldChg chg="addSp delSp modSp new mod">
        <pc:chgData name="FLORIO MARIA" userId="32b71916-9f3b-4ca3-99d5-fa6feb88bd6e" providerId="ADAL" clId="{F14BFDA0-0AB7-4DEE-B91B-7523D744866C}" dt="2025-11-18T12:26:29.456" v="7190" actId="1076"/>
        <pc:sldMkLst>
          <pc:docMk/>
          <pc:sldMk cId="3404076706" sldId="285"/>
        </pc:sldMkLst>
        <pc:spChg chg="add mod">
          <ac:chgData name="FLORIO MARIA" userId="32b71916-9f3b-4ca3-99d5-fa6feb88bd6e" providerId="ADAL" clId="{F14BFDA0-0AB7-4DEE-B91B-7523D744866C}" dt="2025-11-18T11:38:54.921" v="6805"/>
          <ac:spMkLst>
            <pc:docMk/>
            <pc:sldMk cId="3404076706" sldId="285"/>
            <ac:spMk id="2" creationId="{26B6E1FF-6BFA-B735-8173-83B220E6D0E9}"/>
          </ac:spMkLst>
        </pc:spChg>
        <pc:spChg chg="add mod">
          <ac:chgData name="FLORIO MARIA" userId="32b71916-9f3b-4ca3-99d5-fa6feb88bd6e" providerId="ADAL" clId="{F14BFDA0-0AB7-4DEE-B91B-7523D744866C}" dt="2025-11-18T12:26:29.456" v="7190" actId="1076"/>
          <ac:spMkLst>
            <pc:docMk/>
            <pc:sldMk cId="3404076706" sldId="285"/>
            <ac:spMk id="3" creationId="{11B755E5-9B83-770A-86F6-F4AD27E280C5}"/>
          </ac:spMkLst>
        </pc:spChg>
        <pc:spChg chg="add mod">
          <ac:chgData name="FLORIO MARIA" userId="32b71916-9f3b-4ca3-99d5-fa6feb88bd6e" providerId="ADAL" clId="{F14BFDA0-0AB7-4DEE-B91B-7523D744866C}" dt="2025-11-18T11:40:10.156" v="6840"/>
          <ac:spMkLst>
            <pc:docMk/>
            <pc:sldMk cId="3404076706" sldId="285"/>
            <ac:spMk id="4" creationId="{7359AFBD-5293-E1B0-E99A-8BE8C0777137}"/>
          </ac:spMkLst>
        </pc:spChg>
        <pc:spChg chg="add mod">
          <ac:chgData name="FLORIO MARIA" userId="32b71916-9f3b-4ca3-99d5-fa6feb88bd6e" providerId="ADAL" clId="{F14BFDA0-0AB7-4DEE-B91B-7523D744866C}" dt="2025-11-18T12:25:23.694" v="7187" actId="1076"/>
          <ac:spMkLst>
            <pc:docMk/>
            <pc:sldMk cId="3404076706" sldId="285"/>
            <ac:spMk id="5" creationId="{FF37F520-D96F-34E7-B2E6-21A7266DA032}"/>
          </ac:spMkLst>
        </pc:spChg>
      </pc:sldChg>
      <pc:sldChg chg="addSp delSp modSp new mod setBg setClrOvrMap">
        <pc:chgData name="FLORIO MARIA" userId="32b71916-9f3b-4ca3-99d5-fa6feb88bd6e" providerId="ADAL" clId="{F14BFDA0-0AB7-4DEE-B91B-7523D744866C}" dt="2025-11-18T12:29:24.480" v="7217" actId="26606"/>
        <pc:sldMkLst>
          <pc:docMk/>
          <pc:sldMk cId="3685255141" sldId="286"/>
        </pc:sldMkLst>
        <pc:spChg chg="add mod ord">
          <ac:chgData name="FLORIO MARIA" userId="32b71916-9f3b-4ca3-99d5-fa6feb88bd6e" providerId="ADAL" clId="{F14BFDA0-0AB7-4DEE-B91B-7523D744866C}" dt="2025-11-18T12:29:24.480" v="7217" actId="26606"/>
          <ac:spMkLst>
            <pc:docMk/>
            <pc:sldMk cId="3685255141" sldId="286"/>
            <ac:spMk id="3" creationId="{C68720B7-6DC8-3910-E196-9ACD81DB3F9A}"/>
          </ac:spMkLst>
        </pc:spChg>
        <pc:spChg chg="add mod">
          <ac:chgData name="FLORIO MARIA" userId="32b71916-9f3b-4ca3-99d5-fa6feb88bd6e" providerId="ADAL" clId="{F14BFDA0-0AB7-4DEE-B91B-7523D744866C}" dt="2025-11-18T12:29:24.480" v="7217" actId="26606"/>
          <ac:spMkLst>
            <pc:docMk/>
            <pc:sldMk cId="3685255141" sldId="286"/>
            <ac:spMk id="4" creationId="{E804CF9C-950F-5C3C-1FF3-1D3998160EB5}"/>
          </ac:spMkLst>
        </pc:spChg>
        <pc:spChg chg="add mod">
          <ac:chgData name="FLORIO MARIA" userId="32b71916-9f3b-4ca3-99d5-fa6feb88bd6e" providerId="ADAL" clId="{F14BFDA0-0AB7-4DEE-B91B-7523D744866C}" dt="2025-11-18T12:29:24.480" v="7217" actId="26606"/>
          <ac:spMkLst>
            <pc:docMk/>
            <pc:sldMk cId="3685255141" sldId="286"/>
            <ac:spMk id="5" creationId="{31C1F578-2673-0FDE-D637-10439654E985}"/>
          </ac:spMkLst>
        </pc:spChg>
        <pc:spChg chg="add mod ord">
          <ac:chgData name="FLORIO MARIA" userId="32b71916-9f3b-4ca3-99d5-fa6feb88bd6e" providerId="ADAL" clId="{F14BFDA0-0AB7-4DEE-B91B-7523D744866C}" dt="2025-11-18T12:29:24.480" v="7217" actId="26606"/>
          <ac:spMkLst>
            <pc:docMk/>
            <pc:sldMk cId="3685255141" sldId="286"/>
            <ac:spMk id="6" creationId="{5E8F1808-1214-E5CB-BBB9-8DBDDC881D25}"/>
          </ac:spMkLst>
        </pc:spChg>
        <pc:spChg chg="add del">
          <ac:chgData name="FLORIO MARIA" userId="32b71916-9f3b-4ca3-99d5-fa6feb88bd6e" providerId="ADAL" clId="{F14BFDA0-0AB7-4DEE-B91B-7523D744866C}" dt="2025-11-18T12:29:14.723" v="7212" actId="26606"/>
          <ac:spMkLst>
            <pc:docMk/>
            <pc:sldMk cId="3685255141" sldId="286"/>
            <ac:spMk id="11" creationId="{53576798-7F98-4C7F-B6C7-6D41B5A7E927}"/>
          </ac:spMkLst>
        </pc:spChg>
        <pc:spChg chg="add del">
          <ac:chgData name="FLORIO MARIA" userId="32b71916-9f3b-4ca3-99d5-fa6feb88bd6e" providerId="ADAL" clId="{F14BFDA0-0AB7-4DEE-B91B-7523D744866C}" dt="2025-11-18T12:29:14.723" v="7212" actId="26606"/>
          <ac:spMkLst>
            <pc:docMk/>
            <pc:sldMk cId="3685255141" sldId="286"/>
            <ac:spMk id="13" creationId="{E2264E67-6F59-4D8D-8E5F-8245B0FEAE76}"/>
          </ac:spMkLst>
        </pc:spChg>
        <pc:spChg chg="add del">
          <ac:chgData name="FLORIO MARIA" userId="32b71916-9f3b-4ca3-99d5-fa6feb88bd6e" providerId="ADAL" clId="{F14BFDA0-0AB7-4DEE-B91B-7523D744866C}" dt="2025-11-18T12:29:14.723" v="7212" actId="26606"/>
          <ac:spMkLst>
            <pc:docMk/>
            <pc:sldMk cId="3685255141" sldId="286"/>
            <ac:spMk id="15" creationId="{158E1C6E-D299-4F5D-B15B-155EBF7F62FD}"/>
          </ac:spMkLst>
        </pc:spChg>
        <pc:spChg chg="add del">
          <ac:chgData name="FLORIO MARIA" userId="32b71916-9f3b-4ca3-99d5-fa6feb88bd6e" providerId="ADAL" clId="{F14BFDA0-0AB7-4DEE-B91B-7523D744866C}" dt="2025-11-18T12:29:17.336" v="7214" actId="26606"/>
          <ac:spMkLst>
            <pc:docMk/>
            <pc:sldMk cId="3685255141" sldId="286"/>
            <ac:spMk id="17" creationId="{567B1EEF-AB32-40F7-AD5F-41E0EA001EBE}"/>
          </ac:spMkLst>
        </pc:spChg>
        <pc:spChg chg="add del">
          <ac:chgData name="FLORIO MARIA" userId="32b71916-9f3b-4ca3-99d5-fa6feb88bd6e" providerId="ADAL" clId="{F14BFDA0-0AB7-4DEE-B91B-7523D744866C}" dt="2025-11-18T12:29:17.336" v="7214" actId="26606"/>
          <ac:spMkLst>
            <pc:docMk/>
            <pc:sldMk cId="3685255141" sldId="286"/>
            <ac:spMk id="18" creationId="{53576798-7F98-4C7F-B6C7-6D41B5A7E927}"/>
          </ac:spMkLst>
        </pc:spChg>
        <pc:spChg chg="add del">
          <ac:chgData name="FLORIO MARIA" userId="32b71916-9f3b-4ca3-99d5-fa6feb88bd6e" providerId="ADAL" clId="{F14BFDA0-0AB7-4DEE-B91B-7523D744866C}" dt="2025-11-18T12:29:17.336" v="7214" actId="26606"/>
          <ac:spMkLst>
            <pc:docMk/>
            <pc:sldMk cId="3685255141" sldId="286"/>
            <ac:spMk id="19" creationId="{8C1FC8BA-94E6-44F7-B346-6A2215E66D2E}"/>
          </ac:spMkLst>
        </pc:spChg>
        <pc:spChg chg="add del">
          <ac:chgData name="FLORIO MARIA" userId="32b71916-9f3b-4ca3-99d5-fa6feb88bd6e" providerId="ADAL" clId="{F14BFDA0-0AB7-4DEE-B91B-7523D744866C}" dt="2025-11-18T12:29:17.336" v="7214" actId="26606"/>
          <ac:spMkLst>
            <pc:docMk/>
            <pc:sldMk cId="3685255141" sldId="286"/>
            <ac:spMk id="20" creationId="{A8329D92-4903-43FF-90F4-878F5D3F1D22}"/>
          </ac:spMkLst>
        </pc:spChg>
        <pc:spChg chg="add del">
          <ac:chgData name="FLORIO MARIA" userId="32b71916-9f3b-4ca3-99d5-fa6feb88bd6e" providerId="ADAL" clId="{F14BFDA0-0AB7-4DEE-B91B-7523D744866C}" dt="2025-11-18T12:29:24.480" v="7217" actId="26606"/>
          <ac:spMkLst>
            <pc:docMk/>
            <pc:sldMk cId="3685255141" sldId="286"/>
            <ac:spMk id="22" creationId="{DA9A1ACB-4ECA-4EAE-AEAB-CE9C8C01EE60}"/>
          </ac:spMkLst>
        </pc:spChg>
        <pc:spChg chg="add del">
          <ac:chgData name="FLORIO MARIA" userId="32b71916-9f3b-4ca3-99d5-fa6feb88bd6e" providerId="ADAL" clId="{F14BFDA0-0AB7-4DEE-B91B-7523D744866C}" dt="2025-11-18T12:29:24.480" v="7217" actId="26606"/>
          <ac:spMkLst>
            <pc:docMk/>
            <pc:sldMk cId="3685255141" sldId="286"/>
            <ac:spMk id="23" creationId="{3F7D26C8-96ED-46E3-BD94-C1608C54C36B}"/>
          </ac:spMkLst>
        </pc:spChg>
        <pc:spChg chg="add del">
          <ac:chgData name="FLORIO MARIA" userId="32b71916-9f3b-4ca3-99d5-fa6feb88bd6e" providerId="ADAL" clId="{F14BFDA0-0AB7-4DEE-B91B-7523D744866C}" dt="2025-11-18T12:29:24.480" v="7217" actId="26606"/>
          <ac:spMkLst>
            <pc:docMk/>
            <pc:sldMk cId="3685255141" sldId="286"/>
            <ac:spMk id="24" creationId="{13EEA0A9-F720-41ED-8EBA-2A10A664FDE1}"/>
          </ac:spMkLst>
        </pc:spChg>
        <pc:spChg chg="add del">
          <ac:chgData name="FLORIO MARIA" userId="32b71916-9f3b-4ca3-99d5-fa6feb88bd6e" providerId="ADAL" clId="{F14BFDA0-0AB7-4DEE-B91B-7523D744866C}" dt="2025-11-18T12:29:24.480" v="7217" actId="26606"/>
          <ac:spMkLst>
            <pc:docMk/>
            <pc:sldMk cId="3685255141" sldId="286"/>
            <ac:spMk id="25" creationId="{03B27569-6089-4DC0-93E0-F3F6E1E93CC1}"/>
          </ac:spMkLst>
        </pc:spChg>
        <pc:picChg chg="add mod ord">
          <ac:chgData name="FLORIO MARIA" userId="32b71916-9f3b-4ca3-99d5-fa6feb88bd6e" providerId="ADAL" clId="{F14BFDA0-0AB7-4DEE-B91B-7523D744866C}" dt="2025-11-18T12:29:24.480" v="7217" actId="26606"/>
          <ac:picMkLst>
            <pc:docMk/>
            <pc:sldMk cId="3685255141" sldId="286"/>
            <ac:picMk id="2" creationId="{55D81AAF-DEBD-624C-A039-26E6CEA3500E}"/>
          </ac:picMkLst>
        </pc:picChg>
      </pc:sldChg>
      <pc:sldChg chg="addSp modSp new mod">
        <pc:chgData name="FLORIO MARIA" userId="32b71916-9f3b-4ca3-99d5-fa6feb88bd6e" providerId="ADAL" clId="{F14BFDA0-0AB7-4DEE-B91B-7523D744866C}" dt="2025-11-18T12:30:10.416" v="7242" actId="14100"/>
        <pc:sldMkLst>
          <pc:docMk/>
          <pc:sldMk cId="1330245017" sldId="287"/>
        </pc:sldMkLst>
        <pc:spChg chg="add mod">
          <ac:chgData name="FLORIO MARIA" userId="32b71916-9f3b-4ca3-99d5-fa6feb88bd6e" providerId="ADAL" clId="{F14BFDA0-0AB7-4DEE-B91B-7523D744866C}" dt="2025-11-18T11:39:18.880" v="6809"/>
          <ac:spMkLst>
            <pc:docMk/>
            <pc:sldMk cId="1330245017" sldId="287"/>
            <ac:spMk id="2" creationId="{4C45FE96-42E2-B6F3-C6EB-6E92F1770385}"/>
          </ac:spMkLst>
        </pc:spChg>
        <pc:spChg chg="add mod">
          <ac:chgData name="FLORIO MARIA" userId="32b71916-9f3b-4ca3-99d5-fa6feb88bd6e" providerId="ADAL" clId="{F14BFDA0-0AB7-4DEE-B91B-7523D744866C}" dt="2025-11-18T12:30:10.416" v="7242" actId="14100"/>
          <ac:spMkLst>
            <pc:docMk/>
            <pc:sldMk cId="1330245017" sldId="287"/>
            <ac:spMk id="3" creationId="{8B8B8780-5710-703D-062C-8A2B972F6102}"/>
          </ac:spMkLst>
        </pc:spChg>
        <pc:spChg chg="add mod">
          <ac:chgData name="FLORIO MARIA" userId="32b71916-9f3b-4ca3-99d5-fa6feb88bd6e" providerId="ADAL" clId="{F14BFDA0-0AB7-4DEE-B91B-7523D744866C}" dt="2025-11-18T11:40:15.048" v="6843"/>
          <ac:spMkLst>
            <pc:docMk/>
            <pc:sldMk cId="1330245017" sldId="287"/>
            <ac:spMk id="4" creationId="{9DFAFF14-9346-D7D4-39A3-A1E6A14F68FF}"/>
          </ac:spMkLst>
        </pc:spChg>
        <pc:spChg chg="add mod">
          <ac:chgData name="FLORIO MARIA" userId="32b71916-9f3b-4ca3-99d5-fa6feb88bd6e" providerId="ADAL" clId="{F14BFDA0-0AB7-4DEE-B91B-7523D744866C}" dt="2025-11-18T12:29:44.466" v="7238" actId="20577"/>
          <ac:spMkLst>
            <pc:docMk/>
            <pc:sldMk cId="1330245017" sldId="287"/>
            <ac:spMk id="5" creationId="{E7B6293B-F5B0-68CE-5D75-3CE955E38019}"/>
          </ac:spMkLst>
        </pc:spChg>
      </pc:sldChg>
      <pc:sldChg chg="addSp delSp modSp new mod">
        <pc:chgData name="FLORIO MARIA" userId="32b71916-9f3b-4ca3-99d5-fa6feb88bd6e" providerId="ADAL" clId="{F14BFDA0-0AB7-4DEE-B91B-7523D744866C}" dt="2025-11-18T12:36:58.915" v="7272" actId="14100"/>
        <pc:sldMkLst>
          <pc:docMk/>
          <pc:sldMk cId="3733147667" sldId="288"/>
        </pc:sldMkLst>
        <pc:spChg chg="add mod">
          <ac:chgData name="FLORIO MARIA" userId="32b71916-9f3b-4ca3-99d5-fa6feb88bd6e" providerId="ADAL" clId="{F14BFDA0-0AB7-4DEE-B91B-7523D744866C}" dt="2025-11-18T11:39:20.156" v="6810"/>
          <ac:spMkLst>
            <pc:docMk/>
            <pc:sldMk cId="3733147667" sldId="288"/>
            <ac:spMk id="2" creationId="{45FEC8E1-44B9-F712-6D64-D6D9B1837AAA}"/>
          </ac:spMkLst>
        </pc:spChg>
        <pc:spChg chg="add mod">
          <ac:chgData name="FLORIO MARIA" userId="32b71916-9f3b-4ca3-99d5-fa6feb88bd6e" providerId="ADAL" clId="{F14BFDA0-0AB7-4DEE-B91B-7523D744866C}" dt="2025-11-18T11:40:16.158" v="6844"/>
          <ac:spMkLst>
            <pc:docMk/>
            <pc:sldMk cId="3733147667" sldId="288"/>
            <ac:spMk id="3" creationId="{745B8045-10D1-8CAD-8612-C6202777E095}"/>
          </ac:spMkLst>
        </pc:spChg>
        <pc:spChg chg="add mod">
          <ac:chgData name="FLORIO MARIA" userId="32b71916-9f3b-4ca3-99d5-fa6feb88bd6e" providerId="ADAL" clId="{F14BFDA0-0AB7-4DEE-B91B-7523D744866C}" dt="2025-11-18T12:36:27.042" v="7257" actId="20577"/>
          <ac:spMkLst>
            <pc:docMk/>
            <pc:sldMk cId="3733147667" sldId="288"/>
            <ac:spMk id="4" creationId="{250F9332-98FF-D471-4644-8298CF4B1C2C}"/>
          </ac:spMkLst>
        </pc:spChg>
        <pc:spChg chg="add mod">
          <ac:chgData name="FLORIO MARIA" userId="32b71916-9f3b-4ca3-99d5-fa6feb88bd6e" providerId="ADAL" clId="{F14BFDA0-0AB7-4DEE-B91B-7523D744866C}" dt="2025-11-18T12:36:58.915" v="7272" actId="14100"/>
          <ac:spMkLst>
            <pc:docMk/>
            <pc:sldMk cId="3733147667" sldId="288"/>
            <ac:spMk id="5" creationId="{345482C6-E647-66CC-75B2-7D4D8F1ED345}"/>
          </ac:spMkLst>
        </pc:spChg>
      </pc:sldChg>
      <pc:sldChg chg="modSp mod">
        <pc:chgData name="FLORIO MARIA" userId="32b71916-9f3b-4ca3-99d5-fa6feb88bd6e" providerId="ADAL" clId="{F14BFDA0-0AB7-4DEE-B91B-7523D744866C}" dt="2025-11-18T20:28:03.186" v="7809" actId="20577"/>
        <pc:sldMkLst>
          <pc:docMk/>
          <pc:sldMk cId="190536224" sldId="289"/>
        </pc:sldMkLst>
        <pc:spChg chg="mod">
          <ac:chgData name="FLORIO MARIA" userId="32b71916-9f3b-4ca3-99d5-fa6feb88bd6e" providerId="ADAL" clId="{F14BFDA0-0AB7-4DEE-B91B-7523D744866C}" dt="2025-11-18T20:28:03.186" v="7809" actId="20577"/>
          <ac:spMkLst>
            <pc:docMk/>
            <pc:sldMk cId="190536224" sldId="289"/>
            <ac:spMk id="4" creationId="{18F4C419-2E2D-CA59-E3B2-D80E9E243D20}"/>
          </ac:spMkLst>
        </pc:spChg>
        <pc:spChg chg="mod">
          <ac:chgData name="FLORIO MARIA" userId="32b71916-9f3b-4ca3-99d5-fa6feb88bd6e" providerId="ADAL" clId="{F14BFDA0-0AB7-4DEE-B91B-7523D744866C}" dt="2025-11-18T14:20:39.804" v="7699" actId="207"/>
          <ac:spMkLst>
            <pc:docMk/>
            <pc:sldMk cId="190536224" sldId="289"/>
            <ac:spMk id="10" creationId="{DD6E1D80-6314-6F12-28C6-B6B614706916}"/>
          </ac:spMkLst>
        </pc:spChg>
      </pc:sldChg>
      <pc:sldChg chg="addSp delSp modSp new mod">
        <pc:chgData name="FLORIO MARIA" userId="32b71916-9f3b-4ca3-99d5-fa6feb88bd6e" providerId="ADAL" clId="{F14BFDA0-0AB7-4DEE-B91B-7523D744866C}" dt="2025-11-18T22:03:04.478" v="8029" actId="20577"/>
        <pc:sldMkLst>
          <pc:docMk/>
          <pc:sldMk cId="3675351106" sldId="290"/>
        </pc:sldMkLst>
        <pc:spChg chg="add mod">
          <ac:chgData name="FLORIO MARIA" userId="32b71916-9f3b-4ca3-99d5-fa6feb88bd6e" providerId="ADAL" clId="{F14BFDA0-0AB7-4DEE-B91B-7523D744866C}" dt="2025-11-18T11:39:21.772" v="6811"/>
          <ac:spMkLst>
            <pc:docMk/>
            <pc:sldMk cId="3675351106" sldId="290"/>
            <ac:spMk id="2" creationId="{F6FF14E0-00E3-9DA6-BB9B-6307CC81853B}"/>
          </ac:spMkLst>
        </pc:spChg>
        <pc:spChg chg="add mod">
          <ac:chgData name="FLORIO MARIA" userId="32b71916-9f3b-4ca3-99d5-fa6feb88bd6e" providerId="ADAL" clId="{F14BFDA0-0AB7-4DEE-B91B-7523D744866C}" dt="2025-11-18T11:40:17.011" v="6845"/>
          <ac:spMkLst>
            <pc:docMk/>
            <pc:sldMk cId="3675351106" sldId="290"/>
            <ac:spMk id="3" creationId="{C16F2DBD-1937-1E63-FB77-7C0B4C775E46}"/>
          </ac:spMkLst>
        </pc:spChg>
        <pc:spChg chg="add mod">
          <ac:chgData name="FLORIO MARIA" userId="32b71916-9f3b-4ca3-99d5-fa6feb88bd6e" providerId="ADAL" clId="{F14BFDA0-0AB7-4DEE-B91B-7523D744866C}" dt="2025-11-18T12:37:22.508" v="7277" actId="207"/>
          <ac:spMkLst>
            <pc:docMk/>
            <pc:sldMk cId="3675351106" sldId="290"/>
            <ac:spMk id="4" creationId="{DF6CFE65-AB2B-4E14-784C-784F7CC4C000}"/>
          </ac:spMkLst>
        </pc:spChg>
        <pc:spChg chg="add mod">
          <ac:chgData name="FLORIO MARIA" userId="32b71916-9f3b-4ca3-99d5-fa6feb88bd6e" providerId="ADAL" clId="{F14BFDA0-0AB7-4DEE-B91B-7523D744866C}" dt="2025-11-18T22:03:04.478" v="8029" actId="20577"/>
          <ac:spMkLst>
            <pc:docMk/>
            <pc:sldMk cId="3675351106" sldId="290"/>
            <ac:spMk id="9" creationId="{70916BD1-FBAE-520C-39EF-55ADAAEBBDA4}"/>
          </ac:spMkLst>
        </pc:spChg>
      </pc:sldChg>
      <pc:sldChg chg="addSp modSp new mod">
        <pc:chgData name="FLORIO MARIA" userId="32b71916-9f3b-4ca3-99d5-fa6feb88bd6e" providerId="ADAL" clId="{F14BFDA0-0AB7-4DEE-B91B-7523D744866C}" dt="2025-11-18T13:38:32.882" v="7461" actId="14100"/>
        <pc:sldMkLst>
          <pc:docMk/>
          <pc:sldMk cId="1860757411" sldId="291"/>
        </pc:sldMkLst>
        <pc:spChg chg="add mod">
          <ac:chgData name="FLORIO MARIA" userId="32b71916-9f3b-4ca3-99d5-fa6feb88bd6e" providerId="ADAL" clId="{F14BFDA0-0AB7-4DEE-B91B-7523D744866C}" dt="2025-11-18T11:39:32.313" v="6820"/>
          <ac:spMkLst>
            <pc:docMk/>
            <pc:sldMk cId="1860757411" sldId="291"/>
            <ac:spMk id="2" creationId="{D20CC80A-F318-2C53-2AFA-87365D5C2103}"/>
          </ac:spMkLst>
        </pc:spChg>
        <pc:spChg chg="add mod">
          <ac:chgData name="FLORIO MARIA" userId="32b71916-9f3b-4ca3-99d5-fa6feb88bd6e" providerId="ADAL" clId="{F14BFDA0-0AB7-4DEE-B91B-7523D744866C}" dt="2025-11-18T13:38:32.882" v="7461" actId="14100"/>
          <ac:spMkLst>
            <pc:docMk/>
            <pc:sldMk cId="1860757411" sldId="291"/>
            <ac:spMk id="3" creationId="{41054FB6-3672-5DEE-6258-89B3640DF770}"/>
          </ac:spMkLst>
        </pc:spChg>
        <pc:spChg chg="add mod">
          <ac:chgData name="FLORIO MARIA" userId="32b71916-9f3b-4ca3-99d5-fa6feb88bd6e" providerId="ADAL" clId="{F14BFDA0-0AB7-4DEE-B91B-7523D744866C}" dt="2025-11-18T11:40:25.518" v="6854"/>
          <ac:spMkLst>
            <pc:docMk/>
            <pc:sldMk cId="1860757411" sldId="291"/>
            <ac:spMk id="4" creationId="{1E0450BE-9B5F-A37C-22B2-A7E950A73968}"/>
          </ac:spMkLst>
        </pc:spChg>
        <pc:spChg chg="add mod">
          <ac:chgData name="FLORIO MARIA" userId="32b71916-9f3b-4ca3-99d5-fa6feb88bd6e" providerId="ADAL" clId="{F14BFDA0-0AB7-4DEE-B91B-7523D744866C}" dt="2025-11-18T13:38:09.137" v="7456"/>
          <ac:spMkLst>
            <pc:docMk/>
            <pc:sldMk cId="1860757411" sldId="291"/>
            <ac:spMk id="5" creationId="{7D49CB0F-E318-00C2-13DD-38BB52212C93}"/>
          </ac:spMkLst>
        </pc:spChg>
      </pc:sldChg>
      <pc:sldChg chg="addSp delSp modSp new mod chgLayout">
        <pc:chgData name="FLORIO MARIA" userId="32b71916-9f3b-4ca3-99d5-fa6feb88bd6e" providerId="ADAL" clId="{F14BFDA0-0AB7-4DEE-B91B-7523D744866C}" dt="2025-11-18T13:48:12.803" v="7560" actId="1076"/>
        <pc:sldMkLst>
          <pc:docMk/>
          <pc:sldMk cId="528261867" sldId="292"/>
        </pc:sldMkLst>
        <pc:spChg chg="add mod">
          <ac:chgData name="FLORIO MARIA" userId="32b71916-9f3b-4ca3-99d5-fa6feb88bd6e" providerId="ADAL" clId="{F14BFDA0-0AB7-4DEE-B91B-7523D744866C}" dt="2025-11-18T11:39:33.060" v="6821"/>
          <ac:spMkLst>
            <pc:docMk/>
            <pc:sldMk cId="528261867" sldId="292"/>
            <ac:spMk id="2" creationId="{1CC3DC85-6152-E8D9-DA10-6720ED3AA638}"/>
          </ac:spMkLst>
        </pc:spChg>
        <pc:spChg chg="add mod">
          <ac:chgData name="FLORIO MARIA" userId="32b71916-9f3b-4ca3-99d5-fa6feb88bd6e" providerId="ADAL" clId="{F14BFDA0-0AB7-4DEE-B91B-7523D744866C}" dt="2025-11-18T11:40:26.547" v="6855"/>
          <ac:spMkLst>
            <pc:docMk/>
            <pc:sldMk cId="528261867" sldId="292"/>
            <ac:spMk id="3" creationId="{47A1C3AC-D753-A535-DBBE-D1B3E9921B02}"/>
          </ac:spMkLst>
        </pc:spChg>
        <pc:spChg chg="add mod">
          <ac:chgData name="FLORIO MARIA" userId="32b71916-9f3b-4ca3-99d5-fa6feb88bd6e" providerId="ADAL" clId="{F14BFDA0-0AB7-4DEE-B91B-7523D744866C}" dt="2025-11-18T13:38:48.633" v="7462"/>
          <ac:spMkLst>
            <pc:docMk/>
            <pc:sldMk cId="528261867" sldId="292"/>
            <ac:spMk id="4" creationId="{B295FECF-4A00-225F-5759-AE8304DE6357}"/>
          </ac:spMkLst>
        </pc:spChg>
        <pc:spChg chg="add mod">
          <ac:chgData name="FLORIO MARIA" userId="32b71916-9f3b-4ca3-99d5-fa6feb88bd6e" providerId="ADAL" clId="{F14BFDA0-0AB7-4DEE-B91B-7523D744866C}" dt="2025-11-18T13:47:57.772" v="7557" actId="20577"/>
          <ac:spMkLst>
            <pc:docMk/>
            <pc:sldMk cId="528261867" sldId="292"/>
            <ac:spMk id="5" creationId="{0A88E974-1E09-A693-6BA9-FECBA53256DB}"/>
          </ac:spMkLst>
        </pc:spChg>
        <pc:spChg chg="add mod">
          <ac:chgData name="FLORIO MARIA" userId="32b71916-9f3b-4ca3-99d5-fa6feb88bd6e" providerId="ADAL" clId="{F14BFDA0-0AB7-4DEE-B91B-7523D744866C}" dt="2025-11-18T13:48:12.803" v="7560" actId="1076"/>
          <ac:spMkLst>
            <pc:docMk/>
            <pc:sldMk cId="528261867" sldId="292"/>
            <ac:spMk id="6" creationId="{38271E18-2C1D-1FD8-77BD-9ECB8D683583}"/>
          </ac:spMkLst>
        </pc:spChg>
      </pc:sldChg>
      <pc:sldChg chg="addSp delSp modSp new mod">
        <pc:chgData name="FLORIO MARIA" userId="32b71916-9f3b-4ca3-99d5-fa6feb88bd6e" providerId="ADAL" clId="{F14BFDA0-0AB7-4DEE-B91B-7523D744866C}" dt="2025-11-19T20:14:31.975" v="8376" actId="1038"/>
        <pc:sldMkLst>
          <pc:docMk/>
          <pc:sldMk cId="764786018" sldId="293"/>
        </pc:sldMkLst>
        <pc:spChg chg="add mod">
          <ac:chgData name="FLORIO MARIA" userId="32b71916-9f3b-4ca3-99d5-fa6feb88bd6e" providerId="ADAL" clId="{F14BFDA0-0AB7-4DEE-B91B-7523D744866C}" dt="2025-11-18T13:55:22.489" v="7649" actId="255"/>
          <ac:spMkLst>
            <pc:docMk/>
            <pc:sldMk cId="764786018" sldId="293"/>
            <ac:spMk id="2" creationId="{3382DD09-4F76-1BF3-8BBD-0D4B938A0178}"/>
          </ac:spMkLst>
        </pc:spChg>
        <pc:spChg chg="add mod">
          <ac:chgData name="FLORIO MARIA" userId="32b71916-9f3b-4ca3-99d5-fa6feb88bd6e" providerId="ADAL" clId="{F14BFDA0-0AB7-4DEE-B91B-7523D744866C}" dt="2025-11-18T13:54:13.348" v="7638" actId="255"/>
          <ac:spMkLst>
            <pc:docMk/>
            <pc:sldMk cId="764786018" sldId="293"/>
            <ac:spMk id="3" creationId="{414CD0C3-86F2-730C-F44D-76A8CCFC580D}"/>
          </ac:spMkLst>
        </pc:spChg>
        <pc:spChg chg="add mod">
          <ac:chgData name="FLORIO MARIA" userId="32b71916-9f3b-4ca3-99d5-fa6feb88bd6e" providerId="ADAL" clId="{F14BFDA0-0AB7-4DEE-B91B-7523D744866C}" dt="2025-11-18T13:54:19.236" v="7640" actId="255"/>
          <ac:spMkLst>
            <pc:docMk/>
            <pc:sldMk cId="764786018" sldId="293"/>
            <ac:spMk id="4" creationId="{07211CDD-CEED-7982-C3F0-2C6CE17D587A}"/>
          </ac:spMkLst>
        </pc:spChg>
        <pc:spChg chg="add mod">
          <ac:chgData name="FLORIO MARIA" userId="32b71916-9f3b-4ca3-99d5-fa6feb88bd6e" providerId="ADAL" clId="{F14BFDA0-0AB7-4DEE-B91B-7523D744866C}" dt="2025-11-18T13:54:26.305" v="7642" actId="255"/>
          <ac:spMkLst>
            <pc:docMk/>
            <pc:sldMk cId="764786018" sldId="293"/>
            <ac:spMk id="5" creationId="{05180B4B-6023-25C6-0A44-85946BBE177F}"/>
          </ac:spMkLst>
        </pc:spChg>
        <pc:spChg chg="add mod">
          <ac:chgData name="FLORIO MARIA" userId="32b71916-9f3b-4ca3-99d5-fa6feb88bd6e" providerId="ADAL" clId="{F14BFDA0-0AB7-4DEE-B91B-7523D744866C}" dt="2025-11-18T13:54:57.668" v="7648" actId="255"/>
          <ac:spMkLst>
            <pc:docMk/>
            <pc:sldMk cId="764786018" sldId="293"/>
            <ac:spMk id="6" creationId="{8FDF7A81-37D2-0EFC-9F29-F2CC962AFF27}"/>
          </ac:spMkLst>
        </pc:spChg>
        <pc:spChg chg="add mod">
          <ac:chgData name="FLORIO MARIA" userId="32b71916-9f3b-4ca3-99d5-fa6feb88bd6e" providerId="ADAL" clId="{F14BFDA0-0AB7-4DEE-B91B-7523D744866C}" dt="2025-11-18T11:39:44.046" v="6828"/>
          <ac:spMkLst>
            <pc:docMk/>
            <pc:sldMk cId="764786018" sldId="293"/>
            <ac:spMk id="7" creationId="{3814A8A1-0307-C60B-2550-CD11F7C38639}"/>
          </ac:spMkLst>
        </pc:spChg>
        <pc:spChg chg="add mod">
          <ac:chgData name="FLORIO MARIA" userId="32b71916-9f3b-4ca3-99d5-fa6feb88bd6e" providerId="ADAL" clId="{F14BFDA0-0AB7-4DEE-B91B-7523D744866C}" dt="2025-11-18T13:54:33.860" v="7644" actId="255"/>
          <ac:spMkLst>
            <pc:docMk/>
            <pc:sldMk cId="764786018" sldId="293"/>
            <ac:spMk id="8" creationId="{D985709A-68AE-DA2A-56A0-B1D5372F4362}"/>
          </ac:spMkLst>
        </pc:spChg>
        <pc:spChg chg="add mod">
          <ac:chgData name="FLORIO MARIA" userId="32b71916-9f3b-4ca3-99d5-fa6feb88bd6e" providerId="ADAL" clId="{F14BFDA0-0AB7-4DEE-B91B-7523D744866C}" dt="2025-11-18T13:54:40.432" v="7646" actId="255"/>
          <ac:spMkLst>
            <pc:docMk/>
            <pc:sldMk cId="764786018" sldId="293"/>
            <ac:spMk id="9" creationId="{B4E3A597-9EA2-F59A-3748-DC84DAB352CB}"/>
          </ac:spMkLst>
        </pc:spChg>
        <pc:spChg chg="add mod">
          <ac:chgData name="FLORIO MARIA" userId="32b71916-9f3b-4ca3-99d5-fa6feb88bd6e" providerId="ADAL" clId="{F14BFDA0-0AB7-4DEE-B91B-7523D744866C}" dt="2025-11-18T11:40:31.825" v="6860"/>
          <ac:spMkLst>
            <pc:docMk/>
            <pc:sldMk cId="764786018" sldId="293"/>
            <ac:spMk id="10" creationId="{9DCDCDC0-26A1-6EFF-F99A-EED5B0C67C32}"/>
          </ac:spMkLst>
        </pc:spChg>
        <pc:spChg chg="add mod">
          <ac:chgData name="FLORIO MARIA" userId="32b71916-9f3b-4ca3-99d5-fa6feb88bd6e" providerId="ADAL" clId="{F14BFDA0-0AB7-4DEE-B91B-7523D744866C}" dt="2025-11-18T13:53:16.605" v="7632" actId="20577"/>
          <ac:spMkLst>
            <pc:docMk/>
            <pc:sldMk cId="764786018" sldId="293"/>
            <ac:spMk id="12" creationId="{F6FDDD7F-7055-C367-E727-3BE677258262}"/>
          </ac:spMkLst>
        </pc:spChg>
        <pc:picChg chg="add mod">
          <ac:chgData name="FLORIO MARIA" userId="32b71916-9f3b-4ca3-99d5-fa6feb88bd6e" providerId="ADAL" clId="{F14BFDA0-0AB7-4DEE-B91B-7523D744866C}" dt="2025-11-19T20:14:31.975" v="8376" actId="1038"/>
          <ac:picMkLst>
            <pc:docMk/>
            <pc:sldMk cId="764786018" sldId="293"/>
            <ac:picMk id="11" creationId="{F579AEAE-C8E7-7041-6DD3-E09BDAF8C967}"/>
          </ac:picMkLst>
        </pc:picChg>
      </pc:sldChg>
      <pc:sldChg chg="new del">
        <pc:chgData name="FLORIO MARIA" userId="32b71916-9f3b-4ca3-99d5-fa6feb88bd6e" providerId="ADAL" clId="{F14BFDA0-0AB7-4DEE-B91B-7523D744866C}" dt="2025-11-15T20:55:39.124" v="4400" actId="47"/>
        <pc:sldMkLst>
          <pc:docMk/>
          <pc:sldMk cId="1226227350" sldId="294"/>
        </pc:sldMkLst>
      </pc:sldChg>
      <pc:sldChg chg="addSp delSp modSp add mod">
        <pc:chgData name="FLORIO MARIA" userId="32b71916-9f3b-4ca3-99d5-fa6feb88bd6e" providerId="ADAL" clId="{F14BFDA0-0AB7-4DEE-B91B-7523D744866C}" dt="2025-11-18T13:56:17.216" v="7660" actId="255"/>
        <pc:sldMkLst>
          <pc:docMk/>
          <pc:sldMk cId="609308803" sldId="295"/>
        </pc:sldMkLst>
        <pc:spChg chg="add mod">
          <ac:chgData name="FLORIO MARIA" userId="32b71916-9f3b-4ca3-99d5-fa6feb88bd6e" providerId="ADAL" clId="{F14BFDA0-0AB7-4DEE-B91B-7523D744866C}" dt="2025-11-18T11:39:41.929" v="6827"/>
          <ac:spMkLst>
            <pc:docMk/>
            <pc:sldMk cId="609308803" sldId="295"/>
            <ac:spMk id="2" creationId="{DC715F9D-ACA6-60CC-63AD-CBE541ECF6E6}"/>
          </ac:spMkLst>
        </pc:spChg>
        <pc:spChg chg="mod">
          <ac:chgData name="FLORIO MARIA" userId="32b71916-9f3b-4ca3-99d5-fa6feb88bd6e" providerId="ADAL" clId="{F14BFDA0-0AB7-4DEE-B91B-7523D744866C}" dt="2025-11-18T13:56:17.216" v="7660" actId="255"/>
          <ac:spMkLst>
            <pc:docMk/>
            <pc:sldMk cId="609308803" sldId="295"/>
            <ac:spMk id="3" creationId="{333711C0-55B5-4FC1-FD1C-C35C76433A43}"/>
          </ac:spMkLst>
        </pc:spChg>
        <pc:spChg chg="mod">
          <ac:chgData name="FLORIO MARIA" userId="32b71916-9f3b-4ca3-99d5-fa6feb88bd6e" providerId="ADAL" clId="{F14BFDA0-0AB7-4DEE-B91B-7523D744866C}" dt="2025-11-18T13:53:39.229" v="7634" actId="14100"/>
          <ac:spMkLst>
            <pc:docMk/>
            <pc:sldMk cId="609308803" sldId="295"/>
            <ac:spMk id="4" creationId="{54568900-A526-1FF6-5E70-FE98B319777D}"/>
          </ac:spMkLst>
        </pc:spChg>
        <pc:spChg chg="mod">
          <ac:chgData name="FLORIO MARIA" userId="32b71916-9f3b-4ca3-99d5-fa6feb88bd6e" providerId="ADAL" clId="{F14BFDA0-0AB7-4DEE-B91B-7523D744866C}" dt="2025-11-18T13:56:02.235" v="7658" actId="255"/>
          <ac:spMkLst>
            <pc:docMk/>
            <pc:sldMk cId="609308803" sldId="295"/>
            <ac:spMk id="5" creationId="{BBED0338-61D0-0379-A6A4-F809D0763C14}"/>
          </ac:spMkLst>
        </pc:spChg>
        <pc:spChg chg="mod">
          <ac:chgData name="FLORIO MARIA" userId="32b71916-9f3b-4ca3-99d5-fa6feb88bd6e" providerId="ADAL" clId="{F14BFDA0-0AB7-4DEE-B91B-7523D744866C}" dt="2025-11-18T13:55:33.216" v="7651" actId="255"/>
          <ac:spMkLst>
            <pc:docMk/>
            <pc:sldMk cId="609308803" sldId="295"/>
            <ac:spMk id="6" creationId="{BE23736D-6554-5916-7EAC-CE2C5748593E}"/>
          </ac:spMkLst>
        </pc:spChg>
        <pc:spChg chg="add mod">
          <ac:chgData name="FLORIO MARIA" userId="32b71916-9f3b-4ca3-99d5-fa6feb88bd6e" providerId="ADAL" clId="{F14BFDA0-0AB7-4DEE-B91B-7523D744866C}" dt="2025-11-18T11:40:32.604" v="6861"/>
          <ac:spMkLst>
            <pc:docMk/>
            <pc:sldMk cId="609308803" sldId="295"/>
            <ac:spMk id="7" creationId="{31C4B51E-9F2F-EC72-1DEB-B98F5DFB4CFC}"/>
          </ac:spMkLst>
        </pc:spChg>
        <pc:spChg chg="mod">
          <ac:chgData name="FLORIO MARIA" userId="32b71916-9f3b-4ca3-99d5-fa6feb88bd6e" providerId="ADAL" clId="{F14BFDA0-0AB7-4DEE-B91B-7523D744866C}" dt="2025-11-18T13:55:40.584" v="7653" actId="255"/>
          <ac:spMkLst>
            <pc:docMk/>
            <pc:sldMk cId="609308803" sldId="295"/>
            <ac:spMk id="8" creationId="{A0D4E58E-BCF9-3DF4-515C-8661A891ED88}"/>
          </ac:spMkLst>
        </pc:spChg>
        <pc:spChg chg="mod">
          <ac:chgData name="FLORIO MARIA" userId="32b71916-9f3b-4ca3-99d5-fa6feb88bd6e" providerId="ADAL" clId="{F14BFDA0-0AB7-4DEE-B91B-7523D744866C}" dt="2025-11-18T13:55:49.042" v="7655" actId="255"/>
          <ac:spMkLst>
            <pc:docMk/>
            <pc:sldMk cId="609308803" sldId="295"/>
            <ac:spMk id="9" creationId="{5819F6C9-C833-E490-C02E-5B027B4C7D01}"/>
          </ac:spMkLst>
        </pc:spChg>
        <pc:spChg chg="add mod">
          <ac:chgData name="FLORIO MARIA" userId="32b71916-9f3b-4ca3-99d5-fa6feb88bd6e" providerId="ADAL" clId="{F14BFDA0-0AB7-4DEE-B91B-7523D744866C}" dt="2025-11-18T13:53:34.234" v="7633"/>
          <ac:spMkLst>
            <pc:docMk/>
            <pc:sldMk cId="609308803" sldId="295"/>
            <ac:spMk id="10" creationId="{0656C6C3-58C8-CB0A-9158-97D39429C1C6}"/>
          </ac:spMkLst>
        </pc:spChg>
      </pc:sldChg>
      <pc:sldChg chg="addSp delSp modSp new mod ord">
        <pc:chgData name="FLORIO MARIA" userId="32b71916-9f3b-4ca3-99d5-fa6feb88bd6e" providerId="ADAL" clId="{F14BFDA0-0AB7-4DEE-B91B-7523D744866C}" dt="2025-11-18T21:41:11.850" v="7985" actId="20577"/>
        <pc:sldMkLst>
          <pc:docMk/>
          <pc:sldMk cId="1262841890" sldId="296"/>
        </pc:sldMkLst>
        <pc:spChg chg="add mod">
          <ac:chgData name="FLORIO MARIA" userId="32b71916-9f3b-4ca3-99d5-fa6feb88bd6e" providerId="ADAL" clId="{F14BFDA0-0AB7-4DEE-B91B-7523D744866C}" dt="2025-11-18T11:38:34.262" v="6794"/>
          <ac:spMkLst>
            <pc:docMk/>
            <pc:sldMk cId="1262841890" sldId="296"/>
            <ac:spMk id="2" creationId="{291461AD-86EA-81D1-B11F-45E2398E23AF}"/>
          </ac:spMkLst>
        </pc:spChg>
        <pc:spChg chg="add mod">
          <ac:chgData name="FLORIO MARIA" userId="32b71916-9f3b-4ca3-99d5-fa6feb88bd6e" providerId="ADAL" clId="{F14BFDA0-0AB7-4DEE-B91B-7523D744866C}" dt="2025-11-18T11:39:57.036" v="6829"/>
          <ac:spMkLst>
            <pc:docMk/>
            <pc:sldMk cId="1262841890" sldId="296"/>
            <ac:spMk id="3" creationId="{ADF28765-0FCB-0AFE-5E11-1170A541386C}"/>
          </ac:spMkLst>
        </pc:spChg>
        <pc:spChg chg="add mod">
          <ac:chgData name="FLORIO MARIA" userId="32b71916-9f3b-4ca3-99d5-fa6feb88bd6e" providerId="ADAL" clId="{F14BFDA0-0AB7-4DEE-B91B-7523D744866C}" dt="2025-11-18T12:04:36.385" v="6917" actId="1076"/>
          <ac:spMkLst>
            <pc:docMk/>
            <pc:sldMk cId="1262841890" sldId="296"/>
            <ac:spMk id="4" creationId="{C8959160-839D-F3EE-E99C-2FA6B6C0CEAF}"/>
          </ac:spMkLst>
        </pc:spChg>
        <pc:spChg chg="add mod">
          <ac:chgData name="FLORIO MARIA" userId="32b71916-9f3b-4ca3-99d5-fa6feb88bd6e" providerId="ADAL" clId="{F14BFDA0-0AB7-4DEE-B91B-7523D744866C}" dt="2025-11-18T21:41:11.850" v="7985" actId="20577"/>
          <ac:spMkLst>
            <pc:docMk/>
            <pc:sldMk cId="1262841890" sldId="296"/>
            <ac:spMk id="6" creationId="{52829351-E038-918C-2076-2C8547A85C7B}"/>
          </ac:spMkLst>
        </pc:spChg>
        <pc:picChg chg="add mod">
          <ac:chgData name="FLORIO MARIA" userId="32b71916-9f3b-4ca3-99d5-fa6feb88bd6e" providerId="ADAL" clId="{F14BFDA0-0AB7-4DEE-B91B-7523D744866C}" dt="2025-11-18T11:38:23.107" v="6793" actId="1076"/>
          <ac:picMkLst>
            <pc:docMk/>
            <pc:sldMk cId="1262841890" sldId="296"/>
            <ac:picMk id="7" creationId="{1D220274-57D8-419F-C984-1934F294199D}"/>
          </ac:picMkLst>
        </pc:picChg>
      </pc:sldChg>
      <pc:sldChg chg="addSp modSp new mod ord">
        <pc:chgData name="FLORIO MARIA" userId="32b71916-9f3b-4ca3-99d5-fa6feb88bd6e" providerId="ADAL" clId="{F14BFDA0-0AB7-4DEE-B91B-7523D744866C}" dt="2025-11-19T17:37:44.627" v="8054" actId="20577"/>
        <pc:sldMkLst>
          <pc:docMk/>
          <pc:sldMk cId="1067740297" sldId="297"/>
        </pc:sldMkLst>
        <pc:spChg chg="add mod">
          <ac:chgData name="FLORIO MARIA" userId="32b71916-9f3b-4ca3-99d5-fa6feb88bd6e" providerId="ADAL" clId="{F14BFDA0-0AB7-4DEE-B91B-7523D744866C}" dt="2025-11-18T11:38:45.878" v="6798"/>
          <ac:spMkLst>
            <pc:docMk/>
            <pc:sldMk cId="1067740297" sldId="297"/>
            <ac:spMk id="2" creationId="{EE76E510-F171-08EE-4FBC-0E26785B1A4C}"/>
          </ac:spMkLst>
        </pc:spChg>
        <pc:spChg chg="add mod">
          <ac:chgData name="FLORIO MARIA" userId="32b71916-9f3b-4ca3-99d5-fa6feb88bd6e" providerId="ADAL" clId="{F14BFDA0-0AB7-4DEE-B91B-7523D744866C}" dt="2025-11-19T17:37:44.627" v="8054" actId="20577"/>
          <ac:spMkLst>
            <pc:docMk/>
            <pc:sldMk cId="1067740297" sldId="297"/>
            <ac:spMk id="3" creationId="{2E0D87AC-C3B4-ED56-4B95-BD230DAA2124}"/>
          </ac:spMkLst>
        </pc:spChg>
        <pc:spChg chg="add mod">
          <ac:chgData name="FLORIO MARIA" userId="32b71916-9f3b-4ca3-99d5-fa6feb88bd6e" providerId="ADAL" clId="{F14BFDA0-0AB7-4DEE-B91B-7523D744866C}" dt="2025-11-18T11:40:00.527" v="6833"/>
          <ac:spMkLst>
            <pc:docMk/>
            <pc:sldMk cId="1067740297" sldId="297"/>
            <ac:spMk id="4" creationId="{01732E3F-C332-CB36-E02A-09B8EF2857CE}"/>
          </ac:spMkLst>
        </pc:spChg>
        <pc:spChg chg="add mod">
          <ac:chgData name="FLORIO MARIA" userId="32b71916-9f3b-4ca3-99d5-fa6feb88bd6e" providerId="ADAL" clId="{F14BFDA0-0AB7-4DEE-B91B-7523D744866C}" dt="2025-11-18T12:07:09.380" v="6938"/>
          <ac:spMkLst>
            <pc:docMk/>
            <pc:sldMk cId="1067740297" sldId="297"/>
            <ac:spMk id="5" creationId="{9C10A102-1073-A0FF-43DD-21FF42775C2F}"/>
          </ac:spMkLst>
        </pc:spChg>
      </pc:sldChg>
      <pc:sldChg chg="addSp delSp modSp new mod">
        <pc:chgData name="FLORIO MARIA" userId="32b71916-9f3b-4ca3-99d5-fa6feb88bd6e" providerId="ADAL" clId="{F14BFDA0-0AB7-4DEE-B91B-7523D744866C}" dt="2025-11-18T21:48:05.210" v="7991" actId="20577"/>
        <pc:sldMkLst>
          <pc:docMk/>
          <pc:sldMk cId="469699369" sldId="298"/>
        </pc:sldMkLst>
        <pc:spChg chg="add mod">
          <ac:chgData name="FLORIO MARIA" userId="32b71916-9f3b-4ca3-99d5-fa6feb88bd6e" providerId="ADAL" clId="{F14BFDA0-0AB7-4DEE-B91B-7523D744866C}" dt="2025-11-18T11:38:38.798" v="6795"/>
          <ac:spMkLst>
            <pc:docMk/>
            <pc:sldMk cId="469699369" sldId="298"/>
            <ac:spMk id="2" creationId="{70CE7390-2561-EC07-8A5F-0E3FD5439618}"/>
          </ac:spMkLst>
        </pc:spChg>
        <pc:spChg chg="add mod">
          <ac:chgData name="FLORIO MARIA" userId="32b71916-9f3b-4ca3-99d5-fa6feb88bd6e" providerId="ADAL" clId="{F14BFDA0-0AB7-4DEE-B91B-7523D744866C}" dt="2025-11-18T21:48:05.210" v="7991" actId="20577"/>
          <ac:spMkLst>
            <pc:docMk/>
            <pc:sldMk cId="469699369" sldId="298"/>
            <ac:spMk id="3" creationId="{D4E00AFC-D5E6-9CEB-E15A-390C186FE8CC}"/>
          </ac:spMkLst>
        </pc:spChg>
        <pc:spChg chg="add mod">
          <ac:chgData name="FLORIO MARIA" userId="32b71916-9f3b-4ca3-99d5-fa6feb88bd6e" providerId="ADAL" clId="{F14BFDA0-0AB7-4DEE-B91B-7523D744866C}" dt="2025-11-18T11:39:58.915" v="6831"/>
          <ac:spMkLst>
            <pc:docMk/>
            <pc:sldMk cId="469699369" sldId="298"/>
            <ac:spMk id="4" creationId="{2F3DDE70-24DD-8507-A19C-68708FFFE779}"/>
          </ac:spMkLst>
        </pc:spChg>
        <pc:spChg chg="add mod">
          <ac:chgData name="FLORIO MARIA" userId="32b71916-9f3b-4ca3-99d5-fa6feb88bd6e" providerId="ADAL" clId="{F14BFDA0-0AB7-4DEE-B91B-7523D744866C}" dt="2025-11-18T21:48:04.722" v="7990" actId="1076"/>
          <ac:spMkLst>
            <pc:docMk/>
            <pc:sldMk cId="469699369" sldId="298"/>
            <ac:spMk id="5" creationId="{A8F83F61-AC30-C9BC-5877-569CEA9648DA}"/>
          </ac:spMkLst>
        </pc:spChg>
        <pc:spChg chg="add mod">
          <ac:chgData name="FLORIO MARIA" userId="32b71916-9f3b-4ca3-99d5-fa6feb88bd6e" providerId="ADAL" clId="{F14BFDA0-0AB7-4DEE-B91B-7523D744866C}" dt="2025-11-16T07:07:36.516" v="4886" actId="1076"/>
          <ac:spMkLst>
            <pc:docMk/>
            <pc:sldMk cId="469699369" sldId="298"/>
            <ac:spMk id="6" creationId="{A133EA6B-6BB6-C9AB-D9DF-6A14EFA0073F}"/>
          </ac:spMkLst>
        </pc:spChg>
        <pc:spChg chg="add mod">
          <ac:chgData name="FLORIO MARIA" userId="32b71916-9f3b-4ca3-99d5-fa6feb88bd6e" providerId="ADAL" clId="{F14BFDA0-0AB7-4DEE-B91B-7523D744866C}" dt="2025-11-18T12:05:24.104" v="6927" actId="1076"/>
          <ac:spMkLst>
            <pc:docMk/>
            <pc:sldMk cId="469699369" sldId="298"/>
            <ac:spMk id="7" creationId="{B6585121-42D5-BBCB-5DB7-D5A774159EB5}"/>
          </ac:spMkLst>
        </pc:spChg>
        <pc:picChg chg="add mod">
          <ac:chgData name="FLORIO MARIA" userId="32b71916-9f3b-4ca3-99d5-fa6feb88bd6e" providerId="ADAL" clId="{F14BFDA0-0AB7-4DEE-B91B-7523D744866C}" dt="2025-11-18T12:06:20.130" v="6933" actId="14100"/>
          <ac:picMkLst>
            <pc:docMk/>
            <pc:sldMk cId="469699369" sldId="298"/>
            <ac:picMk id="8" creationId="{B27CAA29-DE18-8A08-3B10-AB6747E6EBD7}"/>
          </ac:picMkLst>
        </pc:picChg>
      </pc:sldChg>
      <pc:sldChg chg="addSp modSp new mod">
        <pc:chgData name="FLORIO MARIA" userId="32b71916-9f3b-4ca3-99d5-fa6feb88bd6e" providerId="ADAL" clId="{F14BFDA0-0AB7-4DEE-B91B-7523D744866C}" dt="2025-11-18T12:27:17.689" v="7195"/>
        <pc:sldMkLst>
          <pc:docMk/>
          <pc:sldMk cId="634656910" sldId="299"/>
        </pc:sldMkLst>
        <pc:spChg chg="add mod">
          <ac:chgData name="FLORIO MARIA" userId="32b71916-9f3b-4ca3-99d5-fa6feb88bd6e" providerId="ADAL" clId="{F14BFDA0-0AB7-4DEE-B91B-7523D744866C}" dt="2025-11-18T11:38:55.765" v="6806"/>
          <ac:spMkLst>
            <pc:docMk/>
            <pc:sldMk cId="634656910" sldId="299"/>
            <ac:spMk id="2" creationId="{F159E206-119A-E9C3-22E8-15001E78FEED}"/>
          </ac:spMkLst>
        </pc:spChg>
        <pc:spChg chg="add mod">
          <ac:chgData name="FLORIO MARIA" userId="32b71916-9f3b-4ca3-99d5-fa6feb88bd6e" providerId="ADAL" clId="{F14BFDA0-0AB7-4DEE-B91B-7523D744866C}" dt="2025-11-18T12:27:09.688" v="7194" actId="255"/>
          <ac:spMkLst>
            <pc:docMk/>
            <pc:sldMk cId="634656910" sldId="299"/>
            <ac:spMk id="3" creationId="{7A77C51C-0E21-CBBF-3658-3DA36A1C2E27}"/>
          </ac:spMkLst>
        </pc:spChg>
        <pc:spChg chg="add mod">
          <ac:chgData name="FLORIO MARIA" userId="32b71916-9f3b-4ca3-99d5-fa6feb88bd6e" providerId="ADAL" clId="{F14BFDA0-0AB7-4DEE-B91B-7523D744866C}" dt="2025-11-18T11:40:10.878" v="6841"/>
          <ac:spMkLst>
            <pc:docMk/>
            <pc:sldMk cId="634656910" sldId="299"/>
            <ac:spMk id="4" creationId="{56D7688B-13DF-B1A4-7163-0E322AAD7275}"/>
          </ac:spMkLst>
        </pc:spChg>
        <pc:spChg chg="add mod">
          <ac:chgData name="FLORIO MARIA" userId="32b71916-9f3b-4ca3-99d5-fa6feb88bd6e" providerId="ADAL" clId="{F14BFDA0-0AB7-4DEE-B91B-7523D744866C}" dt="2025-11-18T12:27:17.689" v="7195"/>
          <ac:spMkLst>
            <pc:docMk/>
            <pc:sldMk cId="634656910" sldId="299"/>
            <ac:spMk id="5" creationId="{105D5D99-67AC-3020-06FB-BB708591AF76}"/>
          </ac:spMkLst>
        </pc:spChg>
      </pc:sldChg>
      <pc:sldChg chg="addSp modSp new mod">
        <pc:chgData name="FLORIO MARIA" userId="32b71916-9f3b-4ca3-99d5-fa6feb88bd6e" providerId="ADAL" clId="{F14BFDA0-0AB7-4DEE-B91B-7523D744866C}" dt="2025-11-18T12:06:57.800" v="6937" actId="1076"/>
        <pc:sldMkLst>
          <pc:docMk/>
          <pc:sldMk cId="1385321887" sldId="300"/>
        </pc:sldMkLst>
        <pc:spChg chg="add mod">
          <ac:chgData name="FLORIO MARIA" userId="32b71916-9f3b-4ca3-99d5-fa6feb88bd6e" providerId="ADAL" clId="{F14BFDA0-0AB7-4DEE-B91B-7523D744866C}" dt="2025-11-18T11:38:44.104" v="6797"/>
          <ac:spMkLst>
            <pc:docMk/>
            <pc:sldMk cId="1385321887" sldId="300"/>
            <ac:spMk id="2" creationId="{0F0EA8EF-3AAA-A0C7-9663-9F7B88387B2E}"/>
          </ac:spMkLst>
        </pc:spChg>
        <pc:spChg chg="add mod">
          <ac:chgData name="FLORIO MARIA" userId="32b71916-9f3b-4ca3-99d5-fa6feb88bd6e" providerId="ADAL" clId="{F14BFDA0-0AB7-4DEE-B91B-7523D744866C}" dt="2025-11-18T12:06:57.800" v="6937" actId="1076"/>
          <ac:spMkLst>
            <pc:docMk/>
            <pc:sldMk cId="1385321887" sldId="300"/>
            <ac:spMk id="3" creationId="{27B7485C-A672-8FEF-4BB8-BA10E618D2C0}"/>
          </ac:spMkLst>
        </pc:spChg>
        <pc:spChg chg="add mod">
          <ac:chgData name="FLORIO MARIA" userId="32b71916-9f3b-4ca3-99d5-fa6feb88bd6e" providerId="ADAL" clId="{F14BFDA0-0AB7-4DEE-B91B-7523D744866C}" dt="2025-11-18T11:39:59.731" v="6832"/>
          <ac:spMkLst>
            <pc:docMk/>
            <pc:sldMk cId="1385321887" sldId="300"/>
            <ac:spMk id="4" creationId="{80CE0E89-50F6-B087-740D-07EF93FE6A39}"/>
          </ac:spMkLst>
        </pc:spChg>
        <pc:spChg chg="add mod">
          <ac:chgData name="FLORIO MARIA" userId="32b71916-9f3b-4ca3-99d5-fa6feb88bd6e" providerId="ADAL" clId="{F14BFDA0-0AB7-4DEE-B91B-7523D744866C}" dt="2025-11-18T12:06:46.590" v="6936" actId="1076"/>
          <ac:spMkLst>
            <pc:docMk/>
            <pc:sldMk cId="1385321887" sldId="300"/>
            <ac:spMk id="5" creationId="{90E46E41-AA72-30CD-C10B-3BE3BF987FDA}"/>
          </ac:spMkLst>
        </pc:spChg>
      </pc:sldChg>
      <pc:sldChg chg="addSp modSp new mod">
        <pc:chgData name="FLORIO MARIA" userId="32b71916-9f3b-4ca3-99d5-fa6feb88bd6e" providerId="ADAL" clId="{F14BFDA0-0AB7-4DEE-B91B-7523D744866C}" dt="2025-11-18T12:41:08.664" v="7339" actId="113"/>
        <pc:sldMkLst>
          <pc:docMk/>
          <pc:sldMk cId="4158926536" sldId="301"/>
        </pc:sldMkLst>
        <pc:spChg chg="add mod">
          <ac:chgData name="FLORIO MARIA" userId="32b71916-9f3b-4ca3-99d5-fa6feb88bd6e" providerId="ADAL" clId="{F14BFDA0-0AB7-4DEE-B91B-7523D744866C}" dt="2025-11-18T11:39:23.125" v="6812"/>
          <ac:spMkLst>
            <pc:docMk/>
            <pc:sldMk cId="4158926536" sldId="301"/>
            <ac:spMk id="2" creationId="{B5BD54B5-0A64-E9D3-6245-9473967CAA04}"/>
          </ac:spMkLst>
        </pc:spChg>
        <pc:spChg chg="add mod">
          <ac:chgData name="FLORIO MARIA" userId="32b71916-9f3b-4ca3-99d5-fa6feb88bd6e" providerId="ADAL" clId="{F14BFDA0-0AB7-4DEE-B91B-7523D744866C}" dt="2025-11-18T12:41:08.664" v="7339" actId="113"/>
          <ac:spMkLst>
            <pc:docMk/>
            <pc:sldMk cId="4158926536" sldId="301"/>
            <ac:spMk id="3" creationId="{4155CB07-DDB4-74CE-CC24-F1898FBC137A}"/>
          </ac:spMkLst>
        </pc:spChg>
        <pc:spChg chg="add mod">
          <ac:chgData name="FLORIO MARIA" userId="32b71916-9f3b-4ca3-99d5-fa6feb88bd6e" providerId="ADAL" clId="{F14BFDA0-0AB7-4DEE-B91B-7523D744866C}" dt="2025-11-18T11:40:18.528" v="6847"/>
          <ac:spMkLst>
            <pc:docMk/>
            <pc:sldMk cId="4158926536" sldId="301"/>
            <ac:spMk id="4" creationId="{5B203195-044A-6867-D3B8-6328CAC377BB}"/>
          </ac:spMkLst>
        </pc:spChg>
        <pc:spChg chg="add mod">
          <ac:chgData name="FLORIO MARIA" userId="32b71916-9f3b-4ca3-99d5-fa6feb88bd6e" providerId="ADAL" clId="{F14BFDA0-0AB7-4DEE-B91B-7523D744866C}" dt="2025-11-18T12:40:36.904" v="7331" actId="20577"/>
          <ac:spMkLst>
            <pc:docMk/>
            <pc:sldMk cId="4158926536" sldId="301"/>
            <ac:spMk id="5" creationId="{864015C7-359B-4974-BC16-83F4F1242652}"/>
          </ac:spMkLst>
        </pc:spChg>
      </pc:sldChg>
      <pc:sldChg chg="addSp modSp new mod">
        <pc:chgData name="FLORIO MARIA" userId="32b71916-9f3b-4ca3-99d5-fa6feb88bd6e" providerId="ADAL" clId="{F14BFDA0-0AB7-4DEE-B91B-7523D744866C}" dt="2025-11-18T12:43:49.717" v="7407" actId="14100"/>
        <pc:sldMkLst>
          <pc:docMk/>
          <pc:sldMk cId="2037319160" sldId="302"/>
        </pc:sldMkLst>
        <pc:spChg chg="add mod">
          <ac:chgData name="FLORIO MARIA" userId="32b71916-9f3b-4ca3-99d5-fa6feb88bd6e" providerId="ADAL" clId="{F14BFDA0-0AB7-4DEE-B91B-7523D744866C}" dt="2025-11-18T11:39:25.597" v="6814"/>
          <ac:spMkLst>
            <pc:docMk/>
            <pc:sldMk cId="2037319160" sldId="302"/>
            <ac:spMk id="2" creationId="{CBF1CC2E-1453-F4FE-AD83-15917740A60B}"/>
          </ac:spMkLst>
        </pc:spChg>
        <pc:spChg chg="add mod">
          <ac:chgData name="FLORIO MARIA" userId="32b71916-9f3b-4ca3-99d5-fa6feb88bd6e" providerId="ADAL" clId="{F14BFDA0-0AB7-4DEE-B91B-7523D744866C}" dt="2025-11-18T12:43:49.717" v="7407" actId="14100"/>
          <ac:spMkLst>
            <pc:docMk/>
            <pc:sldMk cId="2037319160" sldId="302"/>
            <ac:spMk id="3" creationId="{723AC3FF-E2B4-97EC-542F-6241CD8A2272}"/>
          </ac:spMkLst>
        </pc:spChg>
        <pc:spChg chg="add mod">
          <ac:chgData name="FLORIO MARIA" userId="32b71916-9f3b-4ca3-99d5-fa6feb88bd6e" providerId="ADAL" clId="{F14BFDA0-0AB7-4DEE-B91B-7523D744866C}" dt="2025-11-18T11:40:19.263" v="6848"/>
          <ac:spMkLst>
            <pc:docMk/>
            <pc:sldMk cId="2037319160" sldId="302"/>
            <ac:spMk id="4" creationId="{457AA659-8216-C7BF-98D9-CB01F2ED5ECA}"/>
          </ac:spMkLst>
        </pc:spChg>
        <pc:spChg chg="add mod">
          <ac:chgData name="FLORIO MARIA" userId="32b71916-9f3b-4ca3-99d5-fa6feb88bd6e" providerId="ADAL" clId="{F14BFDA0-0AB7-4DEE-B91B-7523D744866C}" dt="2025-11-18T12:42:36.144" v="7349"/>
          <ac:spMkLst>
            <pc:docMk/>
            <pc:sldMk cId="2037319160" sldId="302"/>
            <ac:spMk id="5" creationId="{AAAABA60-353F-D3F7-EDAE-83B83CDDB8C3}"/>
          </ac:spMkLst>
        </pc:spChg>
      </pc:sldChg>
      <pc:sldChg chg="addSp delSp modSp new mod">
        <pc:chgData name="FLORIO MARIA" userId="32b71916-9f3b-4ca3-99d5-fa6feb88bd6e" providerId="ADAL" clId="{F14BFDA0-0AB7-4DEE-B91B-7523D744866C}" dt="2025-11-18T12:40:03.206" v="7306" actId="1076"/>
        <pc:sldMkLst>
          <pc:docMk/>
          <pc:sldMk cId="3672829446" sldId="303"/>
        </pc:sldMkLst>
        <pc:spChg chg="add mod">
          <ac:chgData name="FLORIO MARIA" userId="32b71916-9f3b-4ca3-99d5-fa6feb88bd6e" providerId="ADAL" clId="{F14BFDA0-0AB7-4DEE-B91B-7523D744866C}" dt="2025-11-18T12:38:27.411" v="7295" actId="14100"/>
          <ac:spMkLst>
            <pc:docMk/>
            <pc:sldMk cId="3672829446" sldId="303"/>
            <ac:spMk id="2" creationId="{76D9D261-F8DC-4B01-926B-59409175BA19}"/>
          </ac:spMkLst>
        </pc:spChg>
        <pc:spChg chg="add mod">
          <ac:chgData name="FLORIO MARIA" userId="32b71916-9f3b-4ca3-99d5-fa6feb88bd6e" providerId="ADAL" clId="{F14BFDA0-0AB7-4DEE-B91B-7523D744866C}" dt="2025-11-16T07:27:57.680" v="5100" actId="1076"/>
          <ac:spMkLst>
            <pc:docMk/>
            <pc:sldMk cId="3672829446" sldId="303"/>
            <ac:spMk id="3" creationId="{FFEEFF40-D3BB-7EC7-E691-9971DF8C35B8}"/>
          </ac:spMkLst>
        </pc:spChg>
        <pc:spChg chg="add mod">
          <ac:chgData name="FLORIO MARIA" userId="32b71916-9f3b-4ca3-99d5-fa6feb88bd6e" providerId="ADAL" clId="{F14BFDA0-0AB7-4DEE-B91B-7523D744866C}" dt="2025-11-16T07:27:34.580" v="5097" actId="1076"/>
          <ac:spMkLst>
            <pc:docMk/>
            <pc:sldMk cId="3672829446" sldId="303"/>
            <ac:spMk id="4" creationId="{3D715BB1-C067-95D9-B1E8-B30FCE65EA34}"/>
          </ac:spMkLst>
        </pc:spChg>
        <pc:spChg chg="add del mod">
          <ac:chgData name="FLORIO MARIA" userId="32b71916-9f3b-4ca3-99d5-fa6feb88bd6e" providerId="ADAL" clId="{F14BFDA0-0AB7-4DEE-B91B-7523D744866C}" dt="2025-11-18T12:39:40.186" v="7301" actId="21"/>
          <ac:spMkLst>
            <pc:docMk/>
            <pc:sldMk cId="3672829446" sldId="303"/>
            <ac:spMk id="5" creationId="{B287A0E2-2BD8-F556-1609-7C6869EF3D3A}"/>
          </ac:spMkLst>
        </pc:spChg>
        <pc:spChg chg="add mod">
          <ac:chgData name="FLORIO MARIA" userId="32b71916-9f3b-4ca3-99d5-fa6feb88bd6e" providerId="ADAL" clId="{F14BFDA0-0AB7-4DEE-B91B-7523D744866C}" dt="2025-11-18T12:39:56.264" v="7304" actId="1076"/>
          <ac:spMkLst>
            <pc:docMk/>
            <pc:sldMk cId="3672829446" sldId="303"/>
            <ac:spMk id="6" creationId="{E4081229-2FF8-2DFC-1C17-A25609744BCD}"/>
          </ac:spMkLst>
        </pc:spChg>
        <pc:spChg chg="add mod">
          <ac:chgData name="FLORIO MARIA" userId="32b71916-9f3b-4ca3-99d5-fa6feb88bd6e" providerId="ADAL" clId="{F14BFDA0-0AB7-4DEE-B91B-7523D744866C}" dt="2025-11-18T11:39:24.345" v="6813"/>
          <ac:spMkLst>
            <pc:docMk/>
            <pc:sldMk cId="3672829446" sldId="303"/>
            <ac:spMk id="7" creationId="{FC15E253-6573-77CB-0005-5AB2FC899380}"/>
          </ac:spMkLst>
        </pc:spChg>
        <pc:spChg chg="add mod">
          <ac:chgData name="FLORIO MARIA" userId="32b71916-9f3b-4ca3-99d5-fa6feb88bd6e" providerId="ADAL" clId="{F14BFDA0-0AB7-4DEE-B91B-7523D744866C}" dt="2025-11-16T07:28:10.784" v="5102" actId="1076"/>
          <ac:spMkLst>
            <pc:docMk/>
            <pc:sldMk cId="3672829446" sldId="303"/>
            <ac:spMk id="8" creationId="{C444DD71-5DC2-BE7F-19D4-31D95D9E5D02}"/>
          </ac:spMkLst>
        </pc:spChg>
        <pc:spChg chg="add mod">
          <ac:chgData name="FLORIO MARIA" userId="32b71916-9f3b-4ca3-99d5-fa6feb88bd6e" providerId="ADAL" clId="{F14BFDA0-0AB7-4DEE-B91B-7523D744866C}" dt="2025-11-16T07:28:22.041" v="5104" actId="1076"/>
          <ac:spMkLst>
            <pc:docMk/>
            <pc:sldMk cId="3672829446" sldId="303"/>
            <ac:spMk id="9" creationId="{C56A0E5B-93C9-C2A5-B25F-3509AD3AC996}"/>
          </ac:spMkLst>
        </pc:spChg>
        <pc:spChg chg="add del mod">
          <ac:chgData name="FLORIO MARIA" userId="32b71916-9f3b-4ca3-99d5-fa6feb88bd6e" providerId="ADAL" clId="{F14BFDA0-0AB7-4DEE-B91B-7523D744866C}" dt="2025-11-18T12:39:34.066" v="7299" actId="478"/>
          <ac:spMkLst>
            <pc:docMk/>
            <pc:sldMk cId="3672829446" sldId="303"/>
            <ac:spMk id="10" creationId="{90F9C017-4920-1D44-D3EC-B23B74C1F4AC}"/>
          </ac:spMkLst>
        </pc:spChg>
        <pc:spChg chg="add mod">
          <ac:chgData name="FLORIO MARIA" userId="32b71916-9f3b-4ca3-99d5-fa6feb88bd6e" providerId="ADAL" clId="{F14BFDA0-0AB7-4DEE-B91B-7523D744866C}" dt="2025-11-18T11:40:17.767" v="6846"/>
          <ac:spMkLst>
            <pc:docMk/>
            <pc:sldMk cId="3672829446" sldId="303"/>
            <ac:spMk id="11" creationId="{C10A67B4-CD1F-9332-6F9C-3F21AA530CB4}"/>
          </ac:spMkLst>
        </pc:spChg>
        <pc:spChg chg="add mod">
          <ac:chgData name="FLORIO MARIA" userId="32b71916-9f3b-4ca3-99d5-fa6feb88bd6e" providerId="ADAL" clId="{F14BFDA0-0AB7-4DEE-B91B-7523D744866C}" dt="2025-11-16T07:29:54.345" v="5123" actId="20577"/>
          <ac:spMkLst>
            <pc:docMk/>
            <pc:sldMk cId="3672829446" sldId="303"/>
            <ac:spMk id="12" creationId="{9760476F-DD14-9F23-0249-9BEA9B5E0053}"/>
          </ac:spMkLst>
        </pc:spChg>
        <pc:spChg chg="add mod">
          <ac:chgData name="FLORIO MARIA" userId="32b71916-9f3b-4ca3-99d5-fa6feb88bd6e" providerId="ADAL" clId="{F14BFDA0-0AB7-4DEE-B91B-7523D744866C}" dt="2025-11-18T12:38:07.710" v="7291" actId="6549"/>
          <ac:spMkLst>
            <pc:docMk/>
            <pc:sldMk cId="3672829446" sldId="303"/>
            <ac:spMk id="13" creationId="{BD44606C-6316-7BAA-A109-9DB95D8CCE67}"/>
          </ac:spMkLst>
        </pc:spChg>
        <pc:spChg chg="add mod">
          <ac:chgData name="FLORIO MARIA" userId="32b71916-9f3b-4ca3-99d5-fa6feb88bd6e" providerId="ADAL" clId="{F14BFDA0-0AB7-4DEE-B91B-7523D744866C}" dt="2025-11-16T07:31:03.399" v="5147" actId="20577"/>
          <ac:spMkLst>
            <pc:docMk/>
            <pc:sldMk cId="3672829446" sldId="303"/>
            <ac:spMk id="14" creationId="{4BCE550A-9DA2-0A08-382A-2D351AD979C1}"/>
          </ac:spMkLst>
        </pc:spChg>
        <pc:spChg chg="add mod">
          <ac:chgData name="FLORIO MARIA" userId="32b71916-9f3b-4ca3-99d5-fa6feb88bd6e" providerId="ADAL" clId="{F14BFDA0-0AB7-4DEE-B91B-7523D744866C}" dt="2025-11-18T12:40:03.206" v="7306" actId="1076"/>
          <ac:spMkLst>
            <pc:docMk/>
            <pc:sldMk cId="3672829446" sldId="303"/>
            <ac:spMk id="15" creationId="{323EB133-FC76-8DF4-9D7E-A1C034FC1EBA}"/>
          </ac:spMkLst>
        </pc:spChg>
        <pc:spChg chg="add mod">
          <ac:chgData name="FLORIO MARIA" userId="32b71916-9f3b-4ca3-99d5-fa6feb88bd6e" providerId="ADAL" clId="{F14BFDA0-0AB7-4DEE-B91B-7523D744866C}" dt="2025-11-18T12:39:58.952" v="7305" actId="1076"/>
          <ac:spMkLst>
            <pc:docMk/>
            <pc:sldMk cId="3672829446" sldId="303"/>
            <ac:spMk id="16" creationId="{B6FD8585-5214-EF10-6DBE-3DCEE0FBAB6D}"/>
          </ac:spMkLst>
        </pc:spChg>
        <pc:spChg chg="add mod">
          <ac:chgData name="FLORIO MARIA" userId="32b71916-9f3b-4ca3-99d5-fa6feb88bd6e" providerId="ADAL" clId="{F14BFDA0-0AB7-4DEE-B91B-7523D744866C}" dt="2025-11-18T12:39:52.946" v="7303" actId="1076"/>
          <ac:spMkLst>
            <pc:docMk/>
            <pc:sldMk cId="3672829446" sldId="303"/>
            <ac:spMk id="17" creationId="{7F76CA0D-56D0-58B2-1EDC-640E567C777E}"/>
          </ac:spMkLst>
        </pc:spChg>
      </pc:sldChg>
      <pc:sldChg chg="addSp modSp new mod">
        <pc:chgData name="FLORIO MARIA" userId="32b71916-9f3b-4ca3-99d5-fa6feb88bd6e" providerId="ADAL" clId="{F14BFDA0-0AB7-4DEE-B91B-7523D744866C}" dt="2025-11-16T07:42:41.768" v="5254" actId="20577"/>
        <pc:sldMkLst>
          <pc:docMk/>
          <pc:sldMk cId="783630408" sldId="304"/>
        </pc:sldMkLst>
      </pc:sldChg>
      <pc:sldChg chg="modSp mod">
        <pc:chgData name="FLORIO MARIA" userId="32b71916-9f3b-4ca3-99d5-fa6feb88bd6e" providerId="ADAL" clId="{F14BFDA0-0AB7-4DEE-B91B-7523D744866C}" dt="2025-11-18T19:53:34.542" v="7719" actId="6549"/>
        <pc:sldMkLst>
          <pc:docMk/>
          <pc:sldMk cId="2869613392" sldId="305"/>
        </pc:sldMkLst>
        <pc:spChg chg="mod">
          <ac:chgData name="FLORIO MARIA" userId="32b71916-9f3b-4ca3-99d5-fa6feb88bd6e" providerId="ADAL" clId="{F14BFDA0-0AB7-4DEE-B91B-7523D744866C}" dt="2025-11-18T19:53:34.542" v="7719" actId="6549"/>
          <ac:spMkLst>
            <pc:docMk/>
            <pc:sldMk cId="2869613392" sldId="305"/>
            <ac:spMk id="2" creationId="{5EC0C357-3A89-AE4B-DD6A-CCB641B0FF4A}"/>
          </ac:spMkLst>
        </pc:spChg>
      </pc:sldChg>
      <pc:sldChg chg="modSp mod">
        <pc:chgData name="FLORIO MARIA" userId="32b71916-9f3b-4ca3-99d5-fa6feb88bd6e" providerId="ADAL" clId="{F14BFDA0-0AB7-4DEE-B91B-7523D744866C}" dt="2025-11-18T20:28:29.221" v="7810" actId="6549"/>
        <pc:sldMkLst>
          <pc:docMk/>
          <pc:sldMk cId="3551272427" sldId="307"/>
        </pc:sldMkLst>
        <pc:spChg chg="mod">
          <ac:chgData name="FLORIO MARIA" userId="32b71916-9f3b-4ca3-99d5-fa6feb88bd6e" providerId="ADAL" clId="{F14BFDA0-0AB7-4DEE-B91B-7523D744866C}" dt="2025-11-18T20:28:29.221" v="7810" actId="6549"/>
          <ac:spMkLst>
            <pc:docMk/>
            <pc:sldMk cId="3551272427" sldId="307"/>
            <ac:spMk id="2" creationId="{ACDC2DBD-A26C-CC73-55AA-B8AF8C99A857}"/>
          </ac:spMkLst>
        </pc:spChg>
      </pc:sldChg>
      <pc:sldChg chg="modSp mod">
        <pc:chgData name="FLORIO MARIA" userId="32b71916-9f3b-4ca3-99d5-fa6feb88bd6e" providerId="ADAL" clId="{F14BFDA0-0AB7-4DEE-B91B-7523D744866C}" dt="2025-11-18T19:54:24.303" v="7720" actId="6549"/>
        <pc:sldMkLst>
          <pc:docMk/>
          <pc:sldMk cId="3006404879" sldId="309"/>
        </pc:sldMkLst>
        <pc:spChg chg="mod">
          <ac:chgData name="FLORIO MARIA" userId="32b71916-9f3b-4ca3-99d5-fa6feb88bd6e" providerId="ADAL" clId="{F14BFDA0-0AB7-4DEE-B91B-7523D744866C}" dt="2025-11-18T19:54:24.303" v="7720" actId="6549"/>
          <ac:spMkLst>
            <pc:docMk/>
            <pc:sldMk cId="3006404879" sldId="309"/>
            <ac:spMk id="2" creationId="{71B3B18B-1485-4B69-502A-BB906B8C861E}"/>
          </ac:spMkLst>
        </pc:spChg>
      </pc:sldChg>
      <pc:sldChg chg="modSp mod">
        <pc:chgData name="FLORIO MARIA" userId="32b71916-9f3b-4ca3-99d5-fa6feb88bd6e" providerId="ADAL" clId="{F14BFDA0-0AB7-4DEE-B91B-7523D744866C}" dt="2025-11-18T14:20:31.582" v="7697" actId="207"/>
        <pc:sldMkLst>
          <pc:docMk/>
          <pc:sldMk cId="1353045424" sldId="310"/>
        </pc:sldMkLst>
        <pc:spChg chg="mod">
          <ac:chgData name="FLORIO MARIA" userId="32b71916-9f3b-4ca3-99d5-fa6feb88bd6e" providerId="ADAL" clId="{F14BFDA0-0AB7-4DEE-B91B-7523D744866C}" dt="2025-11-18T14:20:31.582" v="7697" actId="207"/>
          <ac:spMkLst>
            <pc:docMk/>
            <pc:sldMk cId="1353045424" sldId="310"/>
            <ac:spMk id="5" creationId="{DE6CCDAC-8B8A-B1DF-CFB8-EB10E62AB524}"/>
          </ac:spMkLst>
        </pc:spChg>
      </pc:sldChg>
      <pc:sldChg chg="modSp mod">
        <pc:chgData name="FLORIO MARIA" userId="32b71916-9f3b-4ca3-99d5-fa6feb88bd6e" providerId="ADAL" clId="{F14BFDA0-0AB7-4DEE-B91B-7523D744866C}" dt="2025-11-18T19:55:08.209" v="7721" actId="6549"/>
        <pc:sldMkLst>
          <pc:docMk/>
          <pc:sldMk cId="3718246811" sldId="312"/>
        </pc:sldMkLst>
        <pc:spChg chg="mod">
          <ac:chgData name="FLORIO MARIA" userId="32b71916-9f3b-4ca3-99d5-fa6feb88bd6e" providerId="ADAL" clId="{F14BFDA0-0AB7-4DEE-B91B-7523D744866C}" dt="2025-11-18T19:55:08.209" v="7721" actId="6549"/>
          <ac:spMkLst>
            <pc:docMk/>
            <pc:sldMk cId="3718246811" sldId="312"/>
            <ac:spMk id="2" creationId="{B47BC5E7-1A3A-D356-70F2-9F10B2568185}"/>
          </ac:spMkLst>
        </pc:spChg>
      </pc:sldChg>
      <pc:sldChg chg="modSp mod">
        <pc:chgData name="FLORIO MARIA" userId="32b71916-9f3b-4ca3-99d5-fa6feb88bd6e" providerId="ADAL" clId="{F14BFDA0-0AB7-4DEE-B91B-7523D744866C}" dt="2025-11-18T20:11:40.635" v="7758" actId="20577"/>
        <pc:sldMkLst>
          <pc:docMk/>
          <pc:sldMk cId="2750230487" sldId="314"/>
        </pc:sldMkLst>
        <pc:spChg chg="mod">
          <ac:chgData name="FLORIO MARIA" userId="32b71916-9f3b-4ca3-99d5-fa6feb88bd6e" providerId="ADAL" clId="{F14BFDA0-0AB7-4DEE-B91B-7523D744866C}" dt="2025-11-18T19:55:35.483" v="7726" actId="20577"/>
          <ac:spMkLst>
            <pc:docMk/>
            <pc:sldMk cId="2750230487" sldId="314"/>
            <ac:spMk id="2" creationId="{0689206B-9F46-043B-5E01-9770E0040186}"/>
          </ac:spMkLst>
        </pc:spChg>
        <pc:spChg chg="mod">
          <ac:chgData name="FLORIO MARIA" userId="32b71916-9f3b-4ca3-99d5-fa6feb88bd6e" providerId="ADAL" clId="{F14BFDA0-0AB7-4DEE-B91B-7523D744866C}" dt="2025-11-18T20:11:40.635" v="7758" actId="20577"/>
          <ac:spMkLst>
            <pc:docMk/>
            <pc:sldMk cId="2750230487" sldId="314"/>
            <ac:spMk id="4" creationId="{1980F29A-224B-A887-84AA-343255EF36B7}"/>
          </ac:spMkLst>
        </pc:spChg>
      </pc:sldChg>
      <pc:sldChg chg="modSp mod">
        <pc:chgData name="FLORIO MARIA" userId="32b71916-9f3b-4ca3-99d5-fa6feb88bd6e" providerId="ADAL" clId="{F14BFDA0-0AB7-4DEE-B91B-7523D744866C}" dt="2025-11-18T20:12:13.292" v="7762" actId="20577"/>
        <pc:sldMkLst>
          <pc:docMk/>
          <pc:sldMk cId="4020061098" sldId="316"/>
        </pc:sldMkLst>
        <pc:spChg chg="mod">
          <ac:chgData name="FLORIO MARIA" userId="32b71916-9f3b-4ca3-99d5-fa6feb88bd6e" providerId="ADAL" clId="{F14BFDA0-0AB7-4DEE-B91B-7523D744866C}" dt="2025-11-18T20:12:13.292" v="7762" actId="20577"/>
          <ac:spMkLst>
            <pc:docMk/>
            <pc:sldMk cId="4020061098" sldId="316"/>
            <ac:spMk id="2" creationId="{F24F48B7-C661-0AC8-8E12-80C5C8FDE8EA}"/>
          </ac:spMkLst>
        </pc:spChg>
      </pc:sldChg>
      <pc:sldChg chg="modSp mod">
        <pc:chgData name="FLORIO MARIA" userId="32b71916-9f3b-4ca3-99d5-fa6feb88bd6e" providerId="ADAL" clId="{F14BFDA0-0AB7-4DEE-B91B-7523D744866C}" dt="2025-11-18T19:55:12.486" v="7722" actId="20577"/>
        <pc:sldMkLst>
          <pc:docMk/>
          <pc:sldMk cId="1493743878" sldId="317"/>
        </pc:sldMkLst>
        <pc:spChg chg="mod">
          <ac:chgData name="FLORIO MARIA" userId="32b71916-9f3b-4ca3-99d5-fa6feb88bd6e" providerId="ADAL" clId="{F14BFDA0-0AB7-4DEE-B91B-7523D744866C}" dt="2025-11-18T19:55:12.486" v="7722" actId="20577"/>
          <ac:spMkLst>
            <pc:docMk/>
            <pc:sldMk cId="1493743878" sldId="317"/>
            <ac:spMk id="2" creationId="{8F5DBC78-3CD9-637C-7208-B2DEAB5804B0}"/>
          </ac:spMkLst>
        </pc:spChg>
      </pc:sldChg>
      <pc:sldChg chg="modSp mod">
        <pc:chgData name="FLORIO MARIA" userId="32b71916-9f3b-4ca3-99d5-fa6feb88bd6e" providerId="ADAL" clId="{F14BFDA0-0AB7-4DEE-B91B-7523D744866C}" dt="2025-11-18T20:26:35.669" v="7795" actId="6549"/>
        <pc:sldMkLst>
          <pc:docMk/>
          <pc:sldMk cId="4006891987" sldId="318"/>
        </pc:sldMkLst>
        <pc:spChg chg="mod">
          <ac:chgData name="FLORIO MARIA" userId="32b71916-9f3b-4ca3-99d5-fa6feb88bd6e" providerId="ADAL" clId="{F14BFDA0-0AB7-4DEE-B91B-7523D744866C}" dt="2025-11-18T20:26:35.669" v="7795" actId="6549"/>
          <ac:spMkLst>
            <pc:docMk/>
            <pc:sldMk cId="4006891987" sldId="318"/>
            <ac:spMk id="4" creationId="{18DDF0EE-B2D2-B4C3-075A-E01E6FCCD424}"/>
          </ac:spMkLst>
        </pc:spChg>
      </pc:sldChg>
      <pc:sldChg chg="modSp mod">
        <pc:chgData name="FLORIO MARIA" userId="32b71916-9f3b-4ca3-99d5-fa6feb88bd6e" providerId="ADAL" clId="{F14BFDA0-0AB7-4DEE-B91B-7523D744866C}" dt="2025-11-18T20:27:07.681" v="7800" actId="6549"/>
        <pc:sldMkLst>
          <pc:docMk/>
          <pc:sldMk cId="3716073514" sldId="320"/>
        </pc:sldMkLst>
        <pc:spChg chg="mod">
          <ac:chgData name="FLORIO MARIA" userId="32b71916-9f3b-4ca3-99d5-fa6feb88bd6e" providerId="ADAL" clId="{F14BFDA0-0AB7-4DEE-B91B-7523D744866C}" dt="2025-11-18T20:27:07.681" v="7800" actId="6549"/>
          <ac:spMkLst>
            <pc:docMk/>
            <pc:sldMk cId="3716073514" sldId="320"/>
            <ac:spMk id="4" creationId="{90C1BB09-E32D-68BE-45E6-169DEB6DDCD3}"/>
          </ac:spMkLst>
        </pc:spChg>
      </pc:sldChg>
      <pc:sldChg chg="modSp mod">
        <pc:chgData name="FLORIO MARIA" userId="32b71916-9f3b-4ca3-99d5-fa6feb88bd6e" providerId="ADAL" clId="{F14BFDA0-0AB7-4DEE-B91B-7523D744866C}" dt="2025-11-18T20:27:18.587" v="7802" actId="20577"/>
        <pc:sldMkLst>
          <pc:docMk/>
          <pc:sldMk cId="38731722" sldId="322"/>
        </pc:sldMkLst>
        <pc:spChg chg="mod">
          <ac:chgData name="FLORIO MARIA" userId="32b71916-9f3b-4ca3-99d5-fa6feb88bd6e" providerId="ADAL" clId="{F14BFDA0-0AB7-4DEE-B91B-7523D744866C}" dt="2025-11-18T20:27:18.587" v="7802" actId="20577"/>
          <ac:spMkLst>
            <pc:docMk/>
            <pc:sldMk cId="38731722" sldId="322"/>
            <ac:spMk id="4" creationId="{0F449B50-14ED-8BB2-83E2-C1D111A1B4F4}"/>
          </ac:spMkLst>
        </pc:spChg>
      </pc:sldChg>
      <pc:sldChg chg="modSp mod">
        <pc:chgData name="FLORIO MARIA" userId="32b71916-9f3b-4ca3-99d5-fa6feb88bd6e" providerId="ADAL" clId="{F14BFDA0-0AB7-4DEE-B91B-7523D744866C}" dt="2025-11-18T20:27:46.576" v="7806" actId="6549"/>
        <pc:sldMkLst>
          <pc:docMk/>
          <pc:sldMk cId="2796486186" sldId="324"/>
        </pc:sldMkLst>
        <pc:spChg chg="mod">
          <ac:chgData name="FLORIO MARIA" userId="32b71916-9f3b-4ca3-99d5-fa6feb88bd6e" providerId="ADAL" clId="{F14BFDA0-0AB7-4DEE-B91B-7523D744866C}" dt="2025-11-18T20:27:46.576" v="7806" actId="6549"/>
          <ac:spMkLst>
            <pc:docMk/>
            <pc:sldMk cId="2796486186" sldId="324"/>
            <ac:spMk id="4" creationId="{D0D0233D-E907-77B1-FFA9-EAB26AA147CC}"/>
          </ac:spMkLst>
        </pc:spChg>
      </pc:sldChg>
      <pc:sldChg chg="modSp mod">
        <pc:chgData name="FLORIO MARIA" userId="32b71916-9f3b-4ca3-99d5-fa6feb88bd6e" providerId="ADAL" clId="{F14BFDA0-0AB7-4DEE-B91B-7523D744866C}" dt="2025-11-18T20:27:59.302" v="7808" actId="20577"/>
        <pc:sldMkLst>
          <pc:docMk/>
          <pc:sldMk cId="2220900788" sldId="326"/>
        </pc:sldMkLst>
        <pc:spChg chg="mod">
          <ac:chgData name="FLORIO MARIA" userId="32b71916-9f3b-4ca3-99d5-fa6feb88bd6e" providerId="ADAL" clId="{F14BFDA0-0AB7-4DEE-B91B-7523D744866C}" dt="2025-11-18T20:27:59.302" v="7808" actId="20577"/>
          <ac:spMkLst>
            <pc:docMk/>
            <pc:sldMk cId="2220900788" sldId="326"/>
            <ac:spMk id="4" creationId="{87139B9A-64EB-7F58-5DEF-8F0201F5BC9F}"/>
          </ac:spMkLst>
        </pc:spChg>
      </pc:sldChg>
      <pc:sldChg chg="addSp modSp new mod">
        <pc:chgData name="FLORIO MARIA" userId="32b71916-9f3b-4ca3-99d5-fa6feb88bd6e" providerId="ADAL" clId="{F14BFDA0-0AB7-4DEE-B91B-7523D744866C}" dt="2025-11-18T12:49:10.406" v="7452" actId="207"/>
        <pc:sldMkLst>
          <pc:docMk/>
          <pc:sldMk cId="3543206493" sldId="328"/>
        </pc:sldMkLst>
        <pc:spChg chg="add mod">
          <ac:chgData name="FLORIO MARIA" userId="32b71916-9f3b-4ca3-99d5-fa6feb88bd6e" providerId="ADAL" clId="{F14BFDA0-0AB7-4DEE-B91B-7523D744866C}" dt="2025-11-18T11:39:31.349" v="6819"/>
          <ac:spMkLst>
            <pc:docMk/>
            <pc:sldMk cId="3543206493" sldId="328"/>
            <ac:spMk id="2" creationId="{BF58CCB4-D4B3-2117-8B3D-8DD34B88B1AD}"/>
          </ac:spMkLst>
        </pc:spChg>
        <pc:spChg chg="add mod">
          <ac:chgData name="FLORIO MARIA" userId="32b71916-9f3b-4ca3-99d5-fa6feb88bd6e" providerId="ADAL" clId="{F14BFDA0-0AB7-4DEE-B91B-7523D744866C}" dt="2025-11-18T12:49:10.406" v="7452" actId="207"/>
          <ac:spMkLst>
            <pc:docMk/>
            <pc:sldMk cId="3543206493" sldId="328"/>
            <ac:spMk id="3" creationId="{1EA33114-DBFA-06CD-9F76-B0E17AAD5C55}"/>
          </ac:spMkLst>
        </pc:spChg>
        <pc:spChg chg="add mod">
          <ac:chgData name="FLORIO MARIA" userId="32b71916-9f3b-4ca3-99d5-fa6feb88bd6e" providerId="ADAL" clId="{F14BFDA0-0AB7-4DEE-B91B-7523D744866C}" dt="2025-11-18T11:40:23.900" v="6853"/>
          <ac:spMkLst>
            <pc:docMk/>
            <pc:sldMk cId="3543206493" sldId="328"/>
            <ac:spMk id="5" creationId="{ADF5BC1A-FB97-E653-17D7-67B320893DFF}"/>
          </ac:spMkLst>
        </pc:spChg>
        <pc:spChg chg="add mod">
          <ac:chgData name="FLORIO MARIA" userId="32b71916-9f3b-4ca3-99d5-fa6feb88bd6e" providerId="ADAL" clId="{F14BFDA0-0AB7-4DEE-B91B-7523D744866C}" dt="2025-11-18T12:49:03.027" v="7449"/>
          <ac:spMkLst>
            <pc:docMk/>
            <pc:sldMk cId="3543206493" sldId="328"/>
            <ac:spMk id="6" creationId="{273D10A6-163B-D0BD-563A-3CF1956C8AE7}"/>
          </ac:spMkLst>
        </pc:spChg>
        <pc:picChg chg="add mod">
          <ac:chgData name="FLORIO MARIA" userId="32b71916-9f3b-4ca3-99d5-fa6feb88bd6e" providerId="ADAL" clId="{F14BFDA0-0AB7-4DEE-B91B-7523D744866C}" dt="2025-11-16T20:12:14.504" v="5468" actId="1076"/>
          <ac:picMkLst>
            <pc:docMk/>
            <pc:sldMk cId="3543206493" sldId="328"/>
            <ac:picMk id="4" creationId="{E6FC4D0E-7889-A036-61A0-2954B8FB82C3}"/>
          </ac:picMkLst>
        </pc:picChg>
      </pc:sldChg>
      <pc:sldChg chg="modSp mod">
        <pc:chgData name="FLORIO MARIA" userId="32b71916-9f3b-4ca3-99d5-fa6feb88bd6e" providerId="ADAL" clId="{F14BFDA0-0AB7-4DEE-B91B-7523D744866C}" dt="2025-11-18T20:12:24.278" v="7763" actId="6549"/>
        <pc:sldMkLst>
          <pc:docMk/>
          <pc:sldMk cId="1913438003" sldId="329"/>
        </pc:sldMkLst>
        <pc:spChg chg="mod">
          <ac:chgData name="FLORIO MARIA" userId="32b71916-9f3b-4ca3-99d5-fa6feb88bd6e" providerId="ADAL" clId="{F14BFDA0-0AB7-4DEE-B91B-7523D744866C}" dt="2025-11-18T20:12:24.278" v="7763" actId="6549"/>
          <ac:spMkLst>
            <pc:docMk/>
            <pc:sldMk cId="1913438003" sldId="329"/>
            <ac:spMk id="2" creationId="{7E9C7ED2-55C7-0FDE-CA21-04986FF3622B}"/>
          </ac:spMkLst>
        </pc:spChg>
      </pc:sldChg>
      <pc:sldChg chg="addSp modSp new mod">
        <pc:chgData name="FLORIO MARIA" userId="32b71916-9f3b-4ca3-99d5-fa6feb88bd6e" providerId="ADAL" clId="{F14BFDA0-0AB7-4DEE-B91B-7523D744866C}" dt="2025-11-18T13:47:16.609" v="7551" actId="20577"/>
        <pc:sldMkLst>
          <pc:docMk/>
          <pc:sldMk cId="2973758714" sldId="330"/>
        </pc:sldMkLst>
        <pc:spChg chg="add mod">
          <ac:chgData name="FLORIO MARIA" userId="32b71916-9f3b-4ca3-99d5-fa6feb88bd6e" providerId="ADAL" clId="{F14BFDA0-0AB7-4DEE-B91B-7523D744866C}" dt="2025-11-18T11:39:35.966" v="6823"/>
          <ac:spMkLst>
            <pc:docMk/>
            <pc:sldMk cId="2973758714" sldId="330"/>
            <ac:spMk id="2" creationId="{56D64596-FE38-E529-652D-5622C4BC5434}"/>
          </ac:spMkLst>
        </pc:spChg>
        <pc:spChg chg="add mod">
          <ac:chgData name="FLORIO MARIA" userId="32b71916-9f3b-4ca3-99d5-fa6feb88bd6e" providerId="ADAL" clId="{F14BFDA0-0AB7-4DEE-B91B-7523D744866C}" dt="2025-11-18T13:47:16.609" v="7551" actId="20577"/>
          <ac:spMkLst>
            <pc:docMk/>
            <pc:sldMk cId="2973758714" sldId="330"/>
            <ac:spMk id="3" creationId="{07A3938A-EB90-C65B-542B-E016CD35B9A9}"/>
          </ac:spMkLst>
        </pc:spChg>
        <pc:spChg chg="add mod">
          <ac:chgData name="FLORIO MARIA" userId="32b71916-9f3b-4ca3-99d5-fa6feb88bd6e" providerId="ADAL" clId="{F14BFDA0-0AB7-4DEE-B91B-7523D744866C}" dt="2025-11-18T11:40:27.577" v="6856"/>
          <ac:spMkLst>
            <pc:docMk/>
            <pc:sldMk cId="2973758714" sldId="330"/>
            <ac:spMk id="4" creationId="{78BF3BEB-CABA-36D5-A41E-88A9CC4F5ACB}"/>
          </ac:spMkLst>
        </pc:spChg>
        <pc:spChg chg="add mod">
          <ac:chgData name="FLORIO MARIA" userId="32b71916-9f3b-4ca3-99d5-fa6feb88bd6e" providerId="ADAL" clId="{F14BFDA0-0AB7-4DEE-B91B-7523D744866C}" dt="2025-11-18T13:39:48.838" v="7472"/>
          <ac:spMkLst>
            <pc:docMk/>
            <pc:sldMk cId="2973758714" sldId="330"/>
            <ac:spMk id="5" creationId="{BB04ACD8-A45E-4E56-7B02-6BBD7CBA2838}"/>
          </ac:spMkLst>
        </pc:spChg>
      </pc:sldChg>
      <pc:sldChg chg="addSp new del">
        <pc:chgData name="FLORIO MARIA" userId="32b71916-9f3b-4ca3-99d5-fa6feb88bd6e" providerId="ADAL" clId="{F14BFDA0-0AB7-4DEE-B91B-7523D744866C}" dt="2025-11-16T20:30:59.830" v="5521" actId="2696"/>
        <pc:sldMkLst>
          <pc:docMk/>
          <pc:sldMk cId="1778008463" sldId="331"/>
        </pc:sldMkLst>
      </pc:sldChg>
      <pc:sldChg chg="addSp modSp add mod">
        <pc:chgData name="FLORIO MARIA" userId="32b71916-9f3b-4ca3-99d5-fa6feb88bd6e" providerId="ADAL" clId="{F14BFDA0-0AB7-4DEE-B91B-7523D744866C}" dt="2025-11-18T22:13:00.126" v="8032" actId="20577"/>
        <pc:sldMkLst>
          <pc:docMk/>
          <pc:sldMk cId="3638085679" sldId="332"/>
        </pc:sldMkLst>
        <pc:spChg chg="add mod">
          <ac:chgData name="FLORIO MARIA" userId="32b71916-9f3b-4ca3-99d5-fa6feb88bd6e" providerId="ADAL" clId="{F14BFDA0-0AB7-4DEE-B91B-7523D744866C}" dt="2025-11-18T11:39:26.559" v="6815"/>
          <ac:spMkLst>
            <pc:docMk/>
            <pc:sldMk cId="3638085679" sldId="332"/>
            <ac:spMk id="2" creationId="{3ECD16F3-8FA6-6D64-B550-0D7EE7273471}"/>
          </ac:spMkLst>
        </pc:spChg>
        <pc:spChg chg="mod">
          <ac:chgData name="FLORIO MARIA" userId="32b71916-9f3b-4ca3-99d5-fa6feb88bd6e" providerId="ADAL" clId="{F14BFDA0-0AB7-4DEE-B91B-7523D744866C}" dt="2025-11-18T22:13:00.126" v="8032" actId="20577"/>
          <ac:spMkLst>
            <pc:docMk/>
            <pc:sldMk cId="3638085679" sldId="332"/>
            <ac:spMk id="3" creationId="{ACD76661-E7F6-822F-C813-B1C82ECC0D5A}"/>
          </ac:spMkLst>
        </pc:spChg>
        <pc:spChg chg="add mod">
          <ac:chgData name="FLORIO MARIA" userId="32b71916-9f3b-4ca3-99d5-fa6feb88bd6e" providerId="ADAL" clId="{F14BFDA0-0AB7-4DEE-B91B-7523D744866C}" dt="2025-11-18T11:40:20.018" v="6849"/>
          <ac:spMkLst>
            <pc:docMk/>
            <pc:sldMk cId="3638085679" sldId="332"/>
            <ac:spMk id="4" creationId="{2DC08F56-4A3D-3165-EA4E-A8E6FB47700B}"/>
          </ac:spMkLst>
        </pc:spChg>
        <pc:spChg chg="add mod">
          <ac:chgData name="FLORIO MARIA" userId="32b71916-9f3b-4ca3-99d5-fa6feb88bd6e" providerId="ADAL" clId="{F14BFDA0-0AB7-4DEE-B91B-7523D744866C}" dt="2025-11-18T12:44:05.796" v="7408"/>
          <ac:spMkLst>
            <pc:docMk/>
            <pc:sldMk cId="3638085679" sldId="332"/>
            <ac:spMk id="5" creationId="{1AFDF597-E353-DCC2-C168-5EF18EFE5F6B}"/>
          </ac:spMkLst>
        </pc:spChg>
      </pc:sldChg>
      <pc:sldChg chg="addSp delSp modSp new mod">
        <pc:chgData name="FLORIO MARIA" userId="32b71916-9f3b-4ca3-99d5-fa6feb88bd6e" providerId="ADAL" clId="{F14BFDA0-0AB7-4DEE-B91B-7523D744866C}" dt="2025-11-18T12:46:03.245" v="7423" actId="1076"/>
        <pc:sldMkLst>
          <pc:docMk/>
          <pc:sldMk cId="3945069900" sldId="333"/>
        </pc:sldMkLst>
        <pc:spChg chg="add mod">
          <ac:chgData name="FLORIO MARIA" userId="32b71916-9f3b-4ca3-99d5-fa6feb88bd6e" providerId="ADAL" clId="{F14BFDA0-0AB7-4DEE-B91B-7523D744866C}" dt="2025-11-18T11:39:27.710" v="6816"/>
          <ac:spMkLst>
            <pc:docMk/>
            <pc:sldMk cId="3945069900" sldId="333"/>
            <ac:spMk id="2" creationId="{D46A1104-4592-B28C-5B4C-FADD9F8055EA}"/>
          </ac:spMkLst>
        </pc:spChg>
        <pc:spChg chg="add mod">
          <ac:chgData name="FLORIO MARIA" userId="32b71916-9f3b-4ca3-99d5-fa6feb88bd6e" providerId="ADAL" clId="{F14BFDA0-0AB7-4DEE-B91B-7523D744866C}" dt="2025-11-18T11:40:20.760" v="6850"/>
          <ac:spMkLst>
            <pc:docMk/>
            <pc:sldMk cId="3945069900" sldId="333"/>
            <ac:spMk id="3" creationId="{6A3CCCDF-3135-4567-418B-7C1F1AB65B0C}"/>
          </ac:spMkLst>
        </pc:spChg>
        <pc:spChg chg="add mod">
          <ac:chgData name="FLORIO MARIA" userId="32b71916-9f3b-4ca3-99d5-fa6feb88bd6e" providerId="ADAL" clId="{F14BFDA0-0AB7-4DEE-B91B-7523D744866C}" dt="2025-11-18T12:46:03.245" v="7423" actId="1076"/>
          <ac:spMkLst>
            <pc:docMk/>
            <pc:sldMk cId="3945069900" sldId="333"/>
            <ac:spMk id="4" creationId="{3AAD2E74-1B73-6457-52CC-C09B990F941B}"/>
          </ac:spMkLst>
        </pc:spChg>
        <pc:spChg chg="add mod">
          <ac:chgData name="FLORIO MARIA" userId="32b71916-9f3b-4ca3-99d5-fa6feb88bd6e" providerId="ADAL" clId="{F14BFDA0-0AB7-4DEE-B91B-7523D744866C}" dt="2025-11-18T12:45:01.605" v="7421" actId="1076"/>
          <ac:spMkLst>
            <pc:docMk/>
            <pc:sldMk cId="3945069900" sldId="333"/>
            <ac:spMk id="5" creationId="{8A8B712C-1FB0-EAC0-1BE3-4B44E47D54EC}"/>
          </ac:spMkLst>
        </pc:spChg>
      </pc:sldChg>
      <pc:sldChg chg="addSp modSp add mod">
        <pc:chgData name="FLORIO MARIA" userId="32b71916-9f3b-4ca3-99d5-fa6feb88bd6e" providerId="ADAL" clId="{F14BFDA0-0AB7-4DEE-B91B-7523D744866C}" dt="2025-11-18T12:47:12.426" v="7435" actId="20577"/>
        <pc:sldMkLst>
          <pc:docMk/>
          <pc:sldMk cId="937297245" sldId="334"/>
        </pc:sldMkLst>
        <pc:spChg chg="add mod">
          <ac:chgData name="FLORIO MARIA" userId="32b71916-9f3b-4ca3-99d5-fa6feb88bd6e" providerId="ADAL" clId="{F14BFDA0-0AB7-4DEE-B91B-7523D744866C}" dt="2025-11-18T11:39:28.853" v="6817"/>
          <ac:spMkLst>
            <pc:docMk/>
            <pc:sldMk cId="937297245" sldId="334"/>
            <ac:spMk id="2" creationId="{5C55E7A6-EF55-4A4D-26D7-ACB95884B799}"/>
          </ac:spMkLst>
        </pc:spChg>
        <pc:spChg chg="mod">
          <ac:chgData name="FLORIO MARIA" userId="32b71916-9f3b-4ca3-99d5-fa6feb88bd6e" providerId="ADAL" clId="{F14BFDA0-0AB7-4DEE-B91B-7523D744866C}" dt="2025-11-18T12:47:12.426" v="7435" actId="20577"/>
          <ac:spMkLst>
            <pc:docMk/>
            <pc:sldMk cId="937297245" sldId="334"/>
            <ac:spMk id="3" creationId="{87EF5B85-0EE9-90D0-DB80-743DBA73CC2A}"/>
          </ac:spMkLst>
        </pc:spChg>
        <pc:spChg chg="add mod">
          <ac:chgData name="FLORIO MARIA" userId="32b71916-9f3b-4ca3-99d5-fa6feb88bd6e" providerId="ADAL" clId="{F14BFDA0-0AB7-4DEE-B91B-7523D744866C}" dt="2025-11-18T11:40:21.406" v="6851"/>
          <ac:spMkLst>
            <pc:docMk/>
            <pc:sldMk cId="937297245" sldId="334"/>
            <ac:spMk id="4" creationId="{7E22E8FE-CE61-027E-00D8-271F382ED4D8}"/>
          </ac:spMkLst>
        </pc:spChg>
        <pc:spChg chg="add mod">
          <ac:chgData name="FLORIO MARIA" userId="32b71916-9f3b-4ca3-99d5-fa6feb88bd6e" providerId="ADAL" clId="{F14BFDA0-0AB7-4DEE-B91B-7523D744866C}" dt="2025-11-18T12:46:26.265" v="7427"/>
          <ac:spMkLst>
            <pc:docMk/>
            <pc:sldMk cId="937297245" sldId="334"/>
            <ac:spMk id="5" creationId="{B7CDB723-EE63-A024-C41B-759DDB69DB4D}"/>
          </ac:spMkLst>
        </pc:spChg>
      </pc:sldChg>
      <pc:sldChg chg="addSp delSp new del mod">
        <pc:chgData name="FLORIO MARIA" userId="32b71916-9f3b-4ca3-99d5-fa6feb88bd6e" providerId="ADAL" clId="{F14BFDA0-0AB7-4DEE-B91B-7523D744866C}" dt="2025-11-16T20:46:34.582" v="5654" actId="47"/>
        <pc:sldMkLst>
          <pc:docMk/>
          <pc:sldMk cId="1608064136" sldId="335"/>
        </pc:sldMkLst>
      </pc:sldChg>
      <pc:sldChg chg="addSp modSp add mod">
        <pc:chgData name="FLORIO MARIA" userId="32b71916-9f3b-4ca3-99d5-fa6feb88bd6e" providerId="ADAL" clId="{F14BFDA0-0AB7-4DEE-B91B-7523D744866C}" dt="2025-11-18T12:48:10.785" v="7444" actId="1076"/>
        <pc:sldMkLst>
          <pc:docMk/>
          <pc:sldMk cId="1568078646" sldId="336"/>
        </pc:sldMkLst>
        <pc:spChg chg="add mod">
          <ac:chgData name="FLORIO MARIA" userId="32b71916-9f3b-4ca3-99d5-fa6feb88bd6e" providerId="ADAL" clId="{F14BFDA0-0AB7-4DEE-B91B-7523D744866C}" dt="2025-11-18T11:39:30.199" v="6818"/>
          <ac:spMkLst>
            <pc:docMk/>
            <pc:sldMk cId="1568078646" sldId="336"/>
            <ac:spMk id="2" creationId="{E5EC4D40-354D-C29B-2279-D01BE11FBC33}"/>
          </ac:spMkLst>
        </pc:spChg>
        <pc:spChg chg="mod">
          <ac:chgData name="FLORIO MARIA" userId="32b71916-9f3b-4ca3-99d5-fa6feb88bd6e" providerId="ADAL" clId="{F14BFDA0-0AB7-4DEE-B91B-7523D744866C}" dt="2025-11-18T12:48:10.785" v="7444" actId="1076"/>
          <ac:spMkLst>
            <pc:docMk/>
            <pc:sldMk cId="1568078646" sldId="336"/>
            <ac:spMk id="3" creationId="{455C6F28-26D7-3C67-7476-8E3B59ACF117}"/>
          </ac:spMkLst>
        </pc:spChg>
        <pc:spChg chg="add mod">
          <ac:chgData name="FLORIO MARIA" userId="32b71916-9f3b-4ca3-99d5-fa6feb88bd6e" providerId="ADAL" clId="{F14BFDA0-0AB7-4DEE-B91B-7523D744866C}" dt="2025-11-18T11:40:22.941" v="6852"/>
          <ac:spMkLst>
            <pc:docMk/>
            <pc:sldMk cId="1568078646" sldId="336"/>
            <ac:spMk id="4" creationId="{BC70E24D-0D75-BF3F-A2E4-E791AEF853A4}"/>
          </ac:spMkLst>
        </pc:spChg>
        <pc:spChg chg="add mod">
          <ac:chgData name="FLORIO MARIA" userId="32b71916-9f3b-4ca3-99d5-fa6feb88bd6e" providerId="ADAL" clId="{F14BFDA0-0AB7-4DEE-B91B-7523D744866C}" dt="2025-11-18T12:47:51.349" v="7439"/>
          <ac:spMkLst>
            <pc:docMk/>
            <pc:sldMk cId="1568078646" sldId="336"/>
            <ac:spMk id="5" creationId="{B6233472-CC8D-5F6F-D2AC-5C3A250D8295}"/>
          </ac:spMkLst>
        </pc:spChg>
      </pc:sldChg>
      <pc:sldChg chg="addSp delSp modSp new mod">
        <pc:chgData name="FLORIO MARIA" userId="32b71916-9f3b-4ca3-99d5-fa6feb88bd6e" providerId="ADAL" clId="{F14BFDA0-0AB7-4DEE-B91B-7523D744866C}" dt="2025-11-19T10:21:01.326" v="8038" actId="6549"/>
        <pc:sldMkLst>
          <pc:docMk/>
          <pc:sldMk cId="3171834597" sldId="337"/>
        </pc:sldMkLst>
        <pc:spChg chg="add mod">
          <ac:chgData name="FLORIO MARIA" userId="32b71916-9f3b-4ca3-99d5-fa6feb88bd6e" providerId="ADAL" clId="{F14BFDA0-0AB7-4DEE-B91B-7523D744866C}" dt="2025-11-18T11:39:34.685" v="6822"/>
          <ac:spMkLst>
            <pc:docMk/>
            <pc:sldMk cId="3171834597" sldId="337"/>
            <ac:spMk id="2" creationId="{CD0350F6-E963-7100-F48A-4A717AD71DF0}"/>
          </ac:spMkLst>
        </pc:spChg>
        <pc:spChg chg="add mod">
          <ac:chgData name="FLORIO MARIA" userId="32b71916-9f3b-4ca3-99d5-fa6feb88bd6e" providerId="ADAL" clId="{F14BFDA0-0AB7-4DEE-B91B-7523D744866C}" dt="2025-11-18T11:40:28.811" v="6857"/>
          <ac:spMkLst>
            <pc:docMk/>
            <pc:sldMk cId="3171834597" sldId="337"/>
            <ac:spMk id="3" creationId="{1B4AF43D-2236-5566-CFF2-4A92B730D0C5}"/>
          </ac:spMkLst>
        </pc:spChg>
        <pc:spChg chg="add mod">
          <ac:chgData name="FLORIO MARIA" userId="32b71916-9f3b-4ca3-99d5-fa6feb88bd6e" providerId="ADAL" clId="{F14BFDA0-0AB7-4DEE-B91B-7523D744866C}" dt="2025-11-18T13:40:41.118" v="7489"/>
          <ac:spMkLst>
            <pc:docMk/>
            <pc:sldMk cId="3171834597" sldId="337"/>
            <ac:spMk id="4" creationId="{94F21526-A57B-5BCA-8B3E-E838935FFFEB}"/>
          </ac:spMkLst>
        </pc:spChg>
        <pc:spChg chg="add mod">
          <ac:chgData name="FLORIO MARIA" userId="32b71916-9f3b-4ca3-99d5-fa6feb88bd6e" providerId="ADAL" clId="{F14BFDA0-0AB7-4DEE-B91B-7523D744866C}" dt="2025-11-19T10:21:01.326" v="8038" actId="6549"/>
          <ac:spMkLst>
            <pc:docMk/>
            <pc:sldMk cId="3171834597" sldId="337"/>
            <ac:spMk id="7" creationId="{14464693-0036-E70B-97D0-0C1E7856A8D1}"/>
          </ac:spMkLst>
        </pc:spChg>
      </pc:sldChg>
      <pc:sldChg chg="addSp modSp new mod">
        <pc:chgData name="FLORIO MARIA" userId="32b71916-9f3b-4ca3-99d5-fa6feb88bd6e" providerId="ADAL" clId="{F14BFDA0-0AB7-4DEE-B91B-7523D744866C}" dt="2025-11-18T13:46:17.583" v="7541" actId="20577"/>
        <pc:sldMkLst>
          <pc:docMk/>
          <pc:sldMk cId="1562405098" sldId="338"/>
        </pc:sldMkLst>
        <pc:spChg chg="add mod">
          <ac:chgData name="FLORIO MARIA" userId="32b71916-9f3b-4ca3-99d5-fa6feb88bd6e" providerId="ADAL" clId="{F14BFDA0-0AB7-4DEE-B91B-7523D744866C}" dt="2025-11-18T11:39:37.917" v="6824"/>
          <ac:spMkLst>
            <pc:docMk/>
            <pc:sldMk cId="1562405098" sldId="338"/>
            <ac:spMk id="2" creationId="{AE3ADB3F-7728-A3FD-B9BF-A2113D24F138}"/>
          </ac:spMkLst>
        </pc:spChg>
        <pc:spChg chg="add mod">
          <ac:chgData name="FLORIO MARIA" userId="32b71916-9f3b-4ca3-99d5-fa6feb88bd6e" providerId="ADAL" clId="{F14BFDA0-0AB7-4DEE-B91B-7523D744866C}" dt="2025-11-18T13:46:17.583" v="7541" actId="20577"/>
          <ac:spMkLst>
            <pc:docMk/>
            <pc:sldMk cId="1562405098" sldId="338"/>
            <ac:spMk id="3" creationId="{C0B75C8A-BD04-AF37-0A69-D94ECBC0DE1B}"/>
          </ac:spMkLst>
        </pc:spChg>
        <pc:spChg chg="add mod">
          <ac:chgData name="FLORIO MARIA" userId="32b71916-9f3b-4ca3-99d5-fa6feb88bd6e" providerId="ADAL" clId="{F14BFDA0-0AB7-4DEE-B91B-7523D744866C}" dt="2025-11-18T11:40:29.944" v="6858"/>
          <ac:spMkLst>
            <pc:docMk/>
            <pc:sldMk cId="1562405098" sldId="338"/>
            <ac:spMk id="4" creationId="{062F1124-1FBD-573D-4774-72D6306ADD96}"/>
          </ac:spMkLst>
        </pc:spChg>
        <pc:spChg chg="add mod">
          <ac:chgData name="FLORIO MARIA" userId="32b71916-9f3b-4ca3-99d5-fa6feb88bd6e" providerId="ADAL" clId="{F14BFDA0-0AB7-4DEE-B91B-7523D744866C}" dt="2025-11-18T13:41:03.335" v="7492"/>
          <ac:spMkLst>
            <pc:docMk/>
            <pc:sldMk cId="1562405098" sldId="338"/>
            <ac:spMk id="5" creationId="{D4C0FAFB-83DF-1B36-C92D-98B543A56C58}"/>
          </ac:spMkLst>
        </pc:spChg>
      </pc:sldChg>
      <pc:sldChg chg="addSp modSp new mod">
        <pc:chgData name="FLORIO MARIA" userId="32b71916-9f3b-4ca3-99d5-fa6feb88bd6e" providerId="ADAL" clId="{F14BFDA0-0AB7-4DEE-B91B-7523D744866C}" dt="2025-11-18T13:52:20.843" v="7619" actId="6549"/>
        <pc:sldMkLst>
          <pc:docMk/>
          <pc:sldMk cId="3288233813" sldId="339"/>
        </pc:sldMkLst>
        <pc:spChg chg="add mod">
          <ac:chgData name="FLORIO MARIA" userId="32b71916-9f3b-4ca3-99d5-fa6feb88bd6e" providerId="ADAL" clId="{F14BFDA0-0AB7-4DEE-B91B-7523D744866C}" dt="2025-11-18T11:39:39.390" v="6825"/>
          <ac:spMkLst>
            <pc:docMk/>
            <pc:sldMk cId="3288233813" sldId="339"/>
            <ac:spMk id="2" creationId="{696C9FE9-5E3C-CF33-70A3-2470DBB7E8BA}"/>
          </ac:spMkLst>
        </pc:spChg>
        <pc:spChg chg="add mod">
          <ac:chgData name="FLORIO MARIA" userId="32b71916-9f3b-4ca3-99d5-fa6feb88bd6e" providerId="ADAL" clId="{F14BFDA0-0AB7-4DEE-B91B-7523D744866C}" dt="2025-11-18T13:52:20.843" v="7619" actId="6549"/>
          <ac:spMkLst>
            <pc:docMk/>
            <pc:sldMk cId="3288233813" sldId="339"/>
            <ac:spMk id="3" creationId="{C166B932-0A95-D12E-27BF-3FDE23A1C7DD}"/>
          </ac:spMkLst>
        </pc:spChg>
        <pc:spChg chg="add mod">
          <ac:chgData name="FLORIO MARIA" userId="32b71916-9f3b-4ca3-99d5-fa6feb88bd6e" providerId="ADAL" clId="{F14BFDA0-0AB7-4DEE-B91B-7523D744866C}" dt="2025-11-18T11:40:30.906" v="6859"/>
          <ac:spMkLst>
            <pc:docMk/>
            <pc:sldMk cId="3288233813" sldId="339"/>
            <ac:spMk id="4" creationId="{1B72454F-7A07-B2F8-9D69-6397F3C09E5B}"/>
          </ac:spMkLst>
        </pc:spChg>
        <pc:spChg chg="add mod">
          <ac:chgData name="FLORIO MARIA" userId="32b71916-9f3b-4ca3-99d5-fa6feb88bd6e" providerId="ADAL" clId="{F14BFDA0-0AB7-4DEE-B91B-7523D744866C}" dt="2025-11-18T13:48:52.152" v="7561"/>
          <ac:spMkLst>
            <pc:docMk/>
            <pc:sldMk cId="3288233813" sldId="339"/>
            <ac:spMk id="5" creationId="{82696899-2514-0060-9B54-F9C03E8EE1A6}"/>
          </ac:spMkLst>
        </pc:spChg>
      </pc:sldChg>
      <pc:sldChg chg="modSp mod">
        <pc:chgData name="FLORIO MARIA" userId="32b71916-9f3b-4ca3-99d5-fa6feb88bd6e" providerId="ADAL" clId="{F14BFDA0-0AB7-4DEE-B91B-7523D744866C}" dt="2025-11-18T20:14:53.530" v="7764" actId="6549"/>
        <pc:sldMkLst>
          <pc:docMk/>
          <pc:sldMk cId="2858132238" sldId="341"/>
        </pc:sldMkLst>
        <pc:spChg chg="mod">
          <ac:chgData name="FLORIO MARIA" userId="32b71916-9f3b-4ca3-99d5-fa6feb88bd6e" providerId="ADAL" clId="{F14BFDA0-0AB7-4DEE-B91B-7523D744866C}" dt="2025-11-18T20:14:53.530" v="7764" actId="6549"/>
          <ac:spMkLst>
            <pc:docMk/>
            <pc:sldMk cId="2858132238" sldId="341"/>
            <ac:spMk id="2" creationId="{68CE38AA-9CD3-914B-2729-848ED350F1D9}"/>
          </ac:spMkLst>
        </pc:spChg>
      </pc:sldChg>
      <pc:sldChg chg="modSp mod">
        <pc:chgData name="FLORIO MARIA" userId="32b71916-9f3b-4ca3-99d5-fa6feb88bd6e" providerId="ADAL" clId="{F14BFDA0-0AB7-4DEE-B91B-7523D744866C}" dt="2025-11-18T20:10:30.405" v="7745" actId="13926"/>
        <pc:sldMkLst>
          <pc:docMk/>
          <pc:sldMk cId="1283081943" sldId="342"/>
        </pc:sldMkLst>
        <pc:spChg chg="mod">
          <ac:chgData name="FLORIO MARIA" userId="32b71916-9f3b-4ca3-99d5-fa6feb88bd6e" providerId="ADAL" clId="{F14BFDA0-0AB7-4DEE-B91B-7523D744866C}" dt="2025-11-18T19:55:27.145" v="7725" actId="6549"/>
          <ac:spMkLst>
            <pc:docMk/>
            <pc:sldMk cId="1283081943" sldId="342"/>
            <ac:spMk id="2" creationId="{49E4A332-F805-6250-CB3B-3191295D0434}"/>
          </ac:spMkLst>
        </pc:spChg>
        <pc:spChg chg="mod">
          <ac:chgData name="FLORIO MARIA" userId="32b71916-9f3b-4ca3-99d5-fa6feb88bd6e" providerId="ADAL" clId="{F14BFDA0-0AB7-4DEE-B91B-7523D744866C}" dt="2025-11-18T20:10:30.405" v="7745" actId="13926"/>
          <ac:spMkLst>
            <pc:docMk/>
            <pc:sldMk cId="1283081943" sldId="342"/>
            <ac:spMk id="4" creationId="{42B6E95E-3E9D-7ED4-35DB-E67F0CEE3E46}"/>
          </ac:spMkLst>
        </pc:spChg>
      </pc:sldChg>
      <pc:sldChg chg="addSp delSp modSp mod">
        <pc:chgData name="FLORIO MARIA" userId="32b71916-9f3b-4ca3-99d5-fa6feb88bd6e" providerId="ADAL" clId="{F14BFDA0-0AB7-4DEE-B91B-7523D744866C}" dt="2025-11-18T20:12:03.135" v="7761" actId="20577"/>
        <pc:sldMkLst>
          <pc:docMk/>
          <pc:sldMk cId="2024118133" sldId="343"/>
        </pc:sldMkLst>
        <pc:spChg chg="add del mod">
          <ac:chgData name="FLORIO MARIA" userId="32b71916-9f3b-4ca3-99d5-fa6feb88bd6e" providerId="ADAL" clId="{F14BFDA0-0AB7-4DEE-B91B-7523D744866C}" dt="2025-11-18T20:12:03.135" v="7761" actId="20577"/>
          <ac:spMkLst>
            <pc:docMk/>
            <pc:sldMk cId="2024118133" sldId="343"/>
            <ac:spMk id="4" creationId="{6965103F-71E8-6064-362B-255874FDE577}"/>
          </ac:spMkLst>
        </pc:spChg>
      </pc:sldChg>
      <pc:sldChg chg="addSp delSp modSp new mod">
        <pc:chgData name="FLORIO MARIA" userId="32b71916-9f3b-4ca3-99d5-fa6feb88bd6e" providerId="ADAL" clId="{F14BFDA0-0AB7-4DEE-B91B-7523D744866C}" dt="2025-11-18T12:07:48.770" v="6943" actId="14100"/>
        <pc:sldMkLst>
          <pc:docMk/>
          <pc:sldMk cId="2896754076" sldId="344"/>
        </pc:sldMkLst>
        <pc:spChg chg="add mod">
          <ac:chgData name="FLORIO MARIA" userId="32b71916-9f3b-4ca3-99d5-fa6feb88bd6e" providerId="ADAL" clId="{F14BFDA0-0AB7-4DEE-B91B-7523D744866C}" dt="2025-11-18T11:38:41.357" v="6796"/>
          <ac:spMkLst>
            <pc:docMk/>
            <pc:sldMk cId="2896754076" sldId="344"/>
            <ac:spMk id="2" creationId="{EDBB01D0-7B5C-C123-72C3-55DCD06C3C86}"/>
          </ac:spMkLst>
        </pc:spChg>
        <pc:spChg chg="add mod">
          <ac:chgData name="FLORIO MARIA" userId="32b71916-9f3b-4ca3-99d5-fa6feb88bd6e" providerId="ADAL" clId="{F14BFDA0-0AB7-4DEE-B91B-7523D744866C}" dt="2025-11-18T12:07:48.770" v="6943" actId="14100"/>
          <ac:spMkLst>
            <pc:docMk/>
            <pc:sldMk cId="2896754076" sldId="344"/>
            <ac:spMk id="3" creationId="{7DCB2EB7-E23F-CCE2-3A87-D63A5A698FD1}"/>
          </ac:spMkLst>
        </pc:spChg>
        <pc:spChg chg="add mod">
          <ac:chgData name="FLORIO MARIA" userId="32b71916-9f3b-4ca3-99d5-fa6feb88bd6e" providerId="ADAL" clId="{F14BFDA0-0AB7-4DEE-B91B-7523D744866C}" dt="2025-11-18T11:39:58.031" v="6830"/>
          <ac:spMkLst>
            <pc:docMk/>
            <pc:sldMk cId="2896754076" sldId="344"/>
            <ac:spMk id="4" creationId="{FED7EC0F-9444-21F5-4FCF-3F488F1AF47E}"/>
          </ac:spMkLst>
        </pc:spChg>
        <pc:spChg chg="add mod">
          <ac:chgData name="FLORIO MARIA" userId="32b71916-9f3b-4ca3-99d5-fa6feb88bd6e" providerId="ADAL" clId="{F14BFDA0-0AB7-4DEE-B91B-7523D744866C}" dt="2025-11-18T12:04:42.938" v="6918"/>
          <ac:spMkLst>
            <pc:docMk/>
            <pc:sldMk cId="2896754076" sldId="344"/>
            <ac:spMk id="5" creationId="{5230D924-C1B9-0772-77FF-A88340C42747}"/>
          </ac:spMkLst>
        </pc:spChg>
      </pc:sldChg>
      <pc:sldChg chg="addSp delSp modSp new mod">
        <pc:chgData name="FLORIO MARIA" userId="32b71916-9f3b-4ca3-99d5-fa6feb88bd6e" providerId="ADAL" clId="{F14BFDA0-0AB7-4DEE-B91B-7523D744866C}" dt="2025-11-18T21:14:58.710" v="7880" actId="6549"/>
        <pc:sldMkLst>
          <pc:docMk/>
          <pc:sldMk cId="1492897721" sldId="345"/>
        </pc:sldMkLst>
        <pc:spChg chg="add mod">
          <ac:chgData name="FLORIO MARIA" userId="32b71916-9f3b-4ca3-99d5-fa6feb88bd6e" providerId="ADAL" clId="{F14BFDA0-0AB7-4DEE-B91B-7523D744866C}" dt="2025-11-18T11:14:59.042" v="6764"/>
          <ac:spMkLst>
            <pc:docMk/>
            <pc:sldMk cId="1492897721" sldId="345"/>
            <ac:spMk id="2" creationId="{C60A0625-E6F5-D71D-9A0F-8841D6F8B621}"/>
          </ac:spMkLst>
        </pc:spChg>
        <pc:spChg chg="add mod">
          <ac:chgData name="FLORIO MARIA" userId="32b71916-9f3b-4ca3-99d5-fa6feb88bd6e" providerId="ADAL" clId="{F14BFDA0-0AB7-4DEE-B91B-7523D744866C}" dt="2025-11-18T14:21:09.387" v="7700" actId="207"/>
          <ac:spMkLst>
            <pc:docMk/>
            <pc:sldMk cId="1492897721" sldId="345"/>
            <ac:spMk id="3" creationId="{18176488-4B70-E5A0-0E0B-532D22B2F28F}"/>
          </ac:spMkLst>
        </pc:spChg>
        <pc:spChg chg="add mod">
          <ac:chgData name="FLORIO MARIA" userId="32b71916-9f3b-4ca3-99d5-fa6feb88bd6e" providerId="ADAL" clId="{F14BFDA0-0AB7-4DEE-B91B-7523D744866C}" dt="2025-11-18T21:14:58.710" v="7880" actId="6549"/>
          <ac:spMkLst>
            <pc:docMk/>
            <pc:sldMk cId="1492897721" sldId="345"/>
            <ac:spMk id="4" creationId="{88A1B6EE-4663-884D-5264-E71E927F4C6D}"/>
          </ac:spMkLst>
        </pc:spChg>
        <pc:spChg chg="add mod">
          <ac:chgData name="FLORIO MARIA" userId="32b71916-9f3b-4ca3-99d5-fa6feb88bd6e" providerId="ADAL" clId="{F14BFDA0-0AB7-4DEE-B91B-7523D744866C}" dt="2025-11-18T11:15:10.925" v="6765"/>
          <ac:spMkLst>
            <pc:docMk/>
            <pc:sldMk cId="1492897721" sldId="345"/>
            <ac:spMk id="5" creationId="{0FA1D5AD-B29C-DC49-5CCF-38882FABD385}"/>
          </ac:spMkLst>
        </pc:spChg>
      </pc:sldChg>
      <pc:sldChg chg="addSp delSp modSp new mod">
        <pc:chgData name="FLORIO MARIA" userId="32b71916-9f3b-4ca3-99d5-fa6feb88bd6e" providerId="ADAL" clId="{F14BFDA0-0AB7-4DEE-B91B-7523D744866C}" dt="2025-11-18T21:22:44.475" v="7884" actId="6549"/>
        <pc:sldMkLst>
          <pc:docMk/>
          <pc:sldMk cId="2501440937" sldId="346"/>
        </pc:sldMkLst>
        <pc:spChg chg="add mod">
          <ac:chgData name="FLORIO MARIA" userId="32b71916-9f3b-4ca3-99d5-fa6feb88bd6e" providerId="ADAL" clId="{F14BFDA0-0AB7-4DEE-B91B-7523D744866C}" dt="2025-11-18T20:23:30.641" v="7782" actId="113"/>
          <ac:spMkLst>
            <pc:docMk/>
            <pc:sldMk cId="2501440937" sldId="346"/>
            <ac:spMk id="2" creationId="{98DB2D92-7CE2-74C4-153A-3E161D75B18A}"/>
          </ac:spMkLst>
        </pc:spChg>
        <pc:spChg chg="add mod">
          <ac:chgData name="FLORIO MARIA" userId="32b71916-9f3b-4ca3-99d5-fa6feb88bd6e" providerId="ADAL" clId="{F14BFDA0-0AB7-4DEE-B91B-7523D744866C}" dt="2025-11-18T11:06:14.334" v="6676" actId="21"/>
          <ac:spMkLst>
            <pc:docMk/>
            <pc:sldMk cId="2501440937" sldId="346"/>
            <ac:spMk id="3" creationId="{E5FB7EBB-1DF4-4DB8-7CCE-917D4539521D}"/>
          </ac:spMkLst>
        </pc:spChg>
        <pc:spChg chg="add del">
          <ac:chgData name="FLORIO MARIA" userId="32b71916-9f3b-4ca3-99d5-fa6feb88bd6e" providerId="ADAL" clId="{F14BFDA0-0AB7-4DEE-B91B-7523D744866C}" dt="2025-11-18T11:08:12.268" v="6692" actId="478"/>
          <ac:spMkLst>
            <pc:docMk/>
            <pc:sldMk cId="2501440937" sldId="346"/>
            <ac:spMk id="4" creationId="{EEA7DF72-A3C3-4FA2-EDD9-D97F57B40E54}"/>
          </ac:spMkLst>
        </pc:spChg>
        <pc:spChg chg="add mod">
          <ac:chgData name="FLORIO MARIA" userId="32b71916-9f3b-4ca3-99d5-fa6feb88bd6e" providerId="ADAL" clId="{F14BFDA0-0AB7-4DEE-B91B-7523D744866C}" dt="2025-11-18T11:10:10.052" v="6707" actId="14100"/>
          <ac:spMkLst>
            <pc:docMk/>
            <pc:sldMk cId="2501440937" sldId="346"/>
            <ac:spMk id="5" creationId="{28038594-CC5A-FB42-6263-FDF509AE797A}"/>
          </ac:spMkLst>
        </pc:spChg>
        <pc:spChg chg="add mod">
          <ac:chgData name="FLORIO MARIA" userId="32b71916-9f3b-4ca3-99d5-fa6feb88bd6e" providerId="ADAL" clId="{F14BFDA0-0AB7-4DEE-B91B-7523D744866C}" dt="2025-11-18T21:22:44.475" v="7884" actId="6549"/>
          <ac:spMkLst>
            <pc:docMk/>
            <pc:sldMk cId="2501440937" sldId="346"/>
            <ac:spMk id="6" creationId="{8F5BEDE7-8E72-AF85-2D13-A3C8DF66E17B}"/>
          </ac:spMkLst>
        </pc:spChg>
        <pc:spChg chg="add del">
          <ac:chgData name="FLORIO MARIA" userId="32b71916-9f3b-4ca3-99d5-fa6feb88bd6e" providerId="ADAL" clId="{F14BFDA0-0AB7-4DEE-B91B-7523D744866C}" dt="2025-11-18T11:10:28.508" v="6711" actId="11529"/>
          <ac:spMkLst>
            <pc:docMk/>
            <pc:sldMk cId="2501440937" sldId="346"/>
            <ac:spMk id="7" creationId="{B9BD76F6-23EF-7942-9DBD-3BE0DB6D3D50}"/>
          </ac:spMkLst>
        </pc:spChg>
        <pc:spChg chg="add del mod">
          <ac:chgData name="FLORIO MARIA" userId="32b71916-9f3b-4ca3-99d5-fa6feb88bd6e" providerId="ADAL" clId="{F14BFDA0-0AB7-4DEE-B91B-7523D744866C}" dt="2025-11-18T14:21:59.751" v="7710" actId="207"/>
          <ac:spMkLst>
            <pc:docMk/>
            <pc:sldMk cId="2501440937" sldId="346"/>
            <ac:spMk id="9" creationId="{BE8B2F2F-DC71-0764-5433-B3B52977DD26}"/>
          </ac:spMkLst>
        </pc:spChg>
        <pc:spChg chg="add mod">
          <ac:chgData name="FLORIO MARIA" userId="32b71916-9f3b-4ca3-99d5-fa6feb88bd6e" providerId="ADAL" clId="{F14BFDA0-0AB7-4DEE-B91B-7523D744866C}" dt="2025-11-18T11:15:18.614" v="6770"/>
          <ac:spMkLst>
            <pc:docMk/>
            <pc:sldMk cId="2501440937" sldId="346"/>
            <ac:spMk id="10" creationId="{66B46BE0-D626-0847-C9A5-0AB940B21592}"/>
          </ac:spMkLst>
        </pc:spChg>
        <pc:spChg chg="add mod">
          <ac:chgData name="FLORIO MARIA" userId="32b71916-9f3b-4ca3-99d5-fa6feb88bd6e" providerId="ADAL" clId="{F14BFDA0-0AB7-4DEE-B91B-7523D744866C}" dt="2025-11-18T11:15:39.643" v="6777"/>
          <ac:spMkLst>
            <pc:docMk/>
            <pc:sldMk cId="2501440937" sldId="346"/>
            <ac:spMk id="11" creationId="{FC3C90F5-848B-A737-DB93-15561CA4A3F2}"/>
          </ac:spMkLst>
        </pc:spChg>
      </pc:sldChg>
      <pc:sldChg chg="addSp modSp new mod">
        <pc:chgData name="FLORIO MARIA" userId="32b71916-9f3b-4ca3-99d5-fa6feb88bd6e" providerId="ADAL" clId="{F14BFDA0-0AB7-4DEE-B91B-7523D744866C}" dt="2025-11-18T20:22:06.077" v="7769" actId="113"/>
        <pc:sldMkLst>
          <pc:docMk/>
          <pc:sldMk cId="1904624425" sldId="347"/>
        </pc:sldMkLst>
        <pc:spChg chg="add mod">
          <ac:chgData name="FLORIO MARIA" userId="32b71916-9f3b-4ca3-99d5-fa6feb88bd6e" providerId="ADAL" clId="{F14BFDA0-0AB7-4DEE-B91B-7523D744866C}" dt="2025-11-18T20:22:01.048" v="7768" actId="113"/>
          <ac:spMkLst>
            <pc:docMk/>
            <pc:sldMk cId="1904624425" sldId="347"/>
            <ac:spMk id="2" creationId="{9C4815E4-26B2-DD3E-0C29-A737BC9E803D}"/>
          </ac:spMkLst>
        </pc:spChg>
        <pc:spChg chg="add mod">
          <ac:chgData name="FLORIO MARIA" userId="32b71916-9f3b-4ca3-99d5-fa6feb88bd6e" providerId="ADAL" clId="{F14BFDA0-0AB7-4DEE-B91B-7523D744866C}" dt="2025-11-18T11:15:14.337" v="6766"/>
          <ac:spMkLst>
            <pc:docMk/>
            <pc:sldMk cId="1904624425" sldId="347"/>
            <ac:spMk id="3" creationId="{B8FB4EF4-D4F2-19E7-0E21-1BB35F6D898C}"/>
          </ac:spMkLst>
        </pc:spChg>
        <pc:spChg chg="add mod">
          <ac:chgData name="FLORIO MARIA" userId="32b71916-9f3b-4ca3-99d5-fa6feb88bd6e" providerId="ADAL" clId="{F14BFDA0-0AB7-4DEE-B91B-7523D744866C}" dt="2025-11-18T14:21:17.840" v="7701" actId="2711"/>
          <ac:spMkLst>
            <pc:docMk/>
            <pc:sldMk cId="1904624425" sldId="347"/>
            <ac:spMk id="4" creationId="{02B81129-904D-3CE9-FD09-43F34147099E}"/>
          </ac:spMkLst>
        </pc:spChg>
        <pc:spChg chg="add mod">
          <ac:chgData name="FLORIO MARIA" userId="32b71916-9f3b-4ca3-99d5-fa6feb88bd6e" providerId="ADAL" clId="{F14BFDA0-0AB7-4DEE-B91B-7523D744866C}" dt="2025-11-18T20:22:06.077" v="7769" actId="113"/>
          <ac:spMkLst>
            <pc:docMk/>
            <pc:sldMk cId="1904624425" sldId="347"/>
            <ac:spMk id="5" creationId="{340CEDD0-E3C6-C93D-3DF3-736AFA2A8CC7}"/>
          </ac:spMkLst>
        </pc:spChg>
        <pc:spChg chg="add mod">
          <ac:chgData name="FLORIO MARIA" userId="32b71916-9f3b-4ca3-99d5-fa6feb88bd6e" providerId="ADAL" clId="{F14BFDA0-0AB7-4DEE-B91B-7523D744866C}" dt="2025-11-18T11:15:36.110" v="6773"/>
          <ac:spMkLst>
            <pc:docMk/>
            <pc:sldMk cId="1904624425" sldId="347"/>
            <ac:spMk id="6" creationId="{A54F6C53-EF01-7FA5-99F6-48C90306144C}"/>
          </ac:spMkLst>
        </pc:spChg>
      </pc:sldChg>
      <pc:sldChg chg="addSp modSp new mod">
        <pc:chgData name="FLORIO MARIA" userId="32b71916-9f3b-4ca3-99d5-fa6feb88bd6e" providerId="ADAL" clId="{F14BFDA0-0AB7-4DEE-B91B-7523D744866C}" dt="2025-11-18T21:15:39.256" v="7882" actId="113"/>
        <pc:sldMkLst>
          <pc:docMk/>
          <pc:sldMk cId="811328342" sldId="348"/>
        </pc:sldMkLst>
        <pc:spChg chg="add mod">
          <ac:chgData name="FLORIO MARIA" userId="32b71916-9f3b-4ca3-99d5-fa6feb88bd6e" providerId="ADAL" clId="{F14BFDA0-0AB7-4DEE-B91B-7523D744866C}" dt="2025-11-18T20:22:25.314" v="7771" actId="207"/>
          <ac:spMkLst>
            <pc:docMk/>
            <pc:sldMk cId="811328342" sldId="348"/>
            <ac:spMk id="2" creationId="{0422372E-CF65-B438-65ED-A61E0E751E2D}"/>
          </ac:spMkLst>
        </pc:spChg>
        <pc:spChg chg="add mod">
          <ac:chgData name="FLORIO MARIA" userId="32b71916-9f3b-4ca3-99d5-fa6feb88bd6e" providerId="ADAL" clId="{F14BFDA0-0AB7-4DEE-B91B-7523D744866C}" dt="2025-11-18T20:22:29.314" v="7772" actId="207"/>
          <ac:spMkLst>
            <pc:docMk/>
            <pc:sldMk cId="811328342" sldId="348"/>
            <ac:spMk id="3" creationId="{8D096698-C108-DFAF-24F4-DCDEA7E7F703}"/>
          </ac:spMkLst>
        </pc:spChg>
        <pc:spChg chg="add mod">
          <ac:chgData name="FLORIO MARIA" userId="32b71916-9f3b-4ca3-99d5-fa6feb88bd6e" providerId="ADAL" clId="{F14BFDA0-0AB7-4DEE-B91B-7523D744866C}" dt="2025-11-18T21:15:39.256" v="7882" actId="113"/>
          <ac:spMkLst>
            <pc:docMk/>
            <pc:sldMk cId="811328342" sldId="348"/>
            <ac:spMk id="4" creationId="{5323BEF8-8D8D-D8DD-1768-855F8D4BB331}"/>
          </ac:spMkLst>
        </pc:spChg>
        <pc:spChg chg="add mod">
          <ac:chgData name="FLORIO MARIA" userId="32b71916-9f3b-4ca3-99d5-fa6feb88bd6e" providerId="ADAL" clId="{F14BFDA0-0AB7-4DEE-B91B-7523D744866C}" dt="2025-11-18T20:22:34.586" v="7773" actId="207"/>
          <ac:spMkLst>
            <pc:docMk/>
            <pc:sldMk cId="811328342" sldId="348"/>
            <ac:spMk id="5" creationId="{F845C1E1-73BC-0360-610D-C76170E4D967}"/>
          </ac:spMkLst>
        </pc:spChg>
        <pc:spChg chg="add mod">
          <ac:chgData name="FLORIO MARIA" userId="32b71916-9f3b-4ca3-99d5-fa6feb88bd6e" providerId="ADAL" clId="{F14BFDA0-0AB7-4DEE-B91B-7523D744866C}" dt="2025-11-18T11:15:17.261" v="6768"/>
          <ac:spMkLst>
            <pc:docMk/>
            <pc:sldMk cId="811328342" sldId="348"/>
            <ac:spMk id="6" creationId="{B34FA567-D94B-3E4B-1485-9A13AC6D1FF4}"/>
          </ac:spMkLst>
        </pc:spChg>
        <pc:spChg chg="add mod">
          <ac:chgData name="FLORIO MARIA" userId="32b71916-9f3b-4ca3-99d5-fa6feb88bd6e" providerId="ADAL" clId="{F14BFDA0-0AB7-4DEE-B91B-7523D744866C}" dt="2025-11-18T11:15:37.832" v="6775"/>
          <ac:spMkLst>
            <pc:docMk/>
            <pc:sldMk cId="811328342" sldId="348"/>
            <ac:spMk id="7" creationId="{DE13EE0D-FC07-426E-5F3C-B679CD4A33FB}"/>
          </ac:spMkLst>
        </pc:spChg>
      </pc:sldChg>
      <pc:sldChg chg="addSp modSp new mod">
        <pc:chgData name="FLORIO MARIA" userId="32b71916-9f3b-4ca3-99d5-fa6feb88bd6e" providerId="ADAL" clId="{F14BFDA0-0AB7-4DEE-B91B-7523D744866C}" dt="2025-11-18T21:15:46.594" v="7883" actId="207"/>
        <pc:sldMkLst>
          <pc:docMk/>
          <pc:sldMk cId="1580163318" sldId="349"/>
        </pc:sldMkLst>
        <pc:spChg chg="add mod">
          <ac:chgData name="FLORIO MARIA" userId="32b71916-9f3b-4ca3-99d5-fa6feb88bd6e" providerId="ADAL" clId="{F14BFDA0-0AB7-4DEE-B91B-7523D744866C}" dt="2025-11-18T21:14:03.541" v="7875" actId="207"/>
          <ac:spMkLst>
            <pc:docMk/>
            <pc:sldMk cId="1580163318" sldId="349"/>
            <ac:spMk id="2" creationId="{50F8F79F-DE11-A7D9-C68B-75346E7A4227}"/>
          </ac:spMkLst>
        </pc:spChg>
        <pc:spChg chg="add mod">
          <ac:chgData name="FLORIO MARIA" userId="32b71916-9f3b-4ca3-99d5-fa6feb88bd6e" providerId="ADAL" clId="{F14BFDA0-0AB7-4DEE-B91B-7523D744866C}" dt="2025-11-18T21:15:46.594" v="7883" actId="207"/>
          <ac:spMkLst>
            <pc:docMk/>
            <pc:sldMk cId="1580163318" sldId="349"/>
            <ac:spMk id="3" creationId="{0A477A12-AA01-6F15-5796-2C4B97031683}"/>
          </ac:spMkLst>
        </pc:spChg>
        <pc:spChg chg="add mod">
          <ac:chgData name="FLORIO MARIA" userId="32b71916-9f3b-4ca3-99d5-fa6feb88bd6e" providerId="ADAL" clId="{F14BFDA0-0AB7-4DEE-B91B-7523D744866C}" dt="2025-11-18T21:14:16.646" v="7877" actId="207"/>
          <ac:spMkLst>
            <pc:docMk/>
            <pc:sldMk cId="1580163318" sldId="349"/>
            <ac:spMk id="4" creationId="{1821BEE6-1B96-29AD-0EA0-C3E6119B30E7}"/>
          </ac:spMkLst>
        </pc:spChg>
        <pc:spChg chg="add mod">
          <ac:chgData name="FLORIO MARIA" userId="32b71916-9f3b-4ca3-99d5-fa6feb88bd6e" providerId="ADAL" clId="{F14BFDA0-0AB7-4DEE-B91B-7523D744866C}" dt="2025-11-18T21:14:22.719" v="7878" actId="207"/>
          <ac:spMkLst>
            <pc:docMk/>
            <pc:sldMk cId="1580163318" sldId="349"/>
            <ac:spMk id="5" creationId="{0105D53C-CE49-488F-B0C4-52BFE959D93A}"/>
          </ac:spMkLst>
        </pc:spChg>
        <pc:spChg chg="add mod">
          <ac:chgData name="FLORIO MARIA" userId="32b71916-9f3b-4ca3-99d5-fa6feb88bd6e" providerId="ADAL" clId="{F14BFDA0-0AB7-4DEE-B91B-7523D744866C}" dt="2025-11-18T11:15:17.968" v="6769"/>
          <ac:spMkLst>
            <pc:docMk/>
            <pc:sldMk cId="1580163318" sldId="349"/>
            <ac:spMk id="6" creationId="{649D081E-2417-8CB2-3BF1-483121F053C6}"/>
          </ac:spMkLst>
        </pc:spChg>
        <pc:spChg chg="add mod">
          <ac:chgData name="FLORIO MARIA" userId="32b71916-9f3b-4ca3-99d5-fa6feb88bd6e" providerId="ADAL" clId="{F14BFDA0-0AB7-4DEE-B91B-7523D744866C}" dt="2025-11-18T11:15:39.084" v="6776"/>
          <ac:spMkLst>
            <pc:docMk/>
            <pc:sldMk cId="1580163318" sldId="349"/>
            <ac:spMk id="7" creationId="{6E6F194B-E236-82C9-AAD8-FEBD412F0F75}"/>
          </ac:spMkLst>
        </pc:spChg>
      </pc:sldChg>
      <pc:sldChg chg="modSp mod">
        <pc:chgData name="FLORIO MARIA" userId="32b71916-9f3b-4ca3-99d5-fa6feb88bd6e" providerId="ADAL" clId="{F14BFDA0-0AB7-4DEE-B91B-7523D744866C}" dt="2025-11-18T19:55:16.932" v="7723" actId="6549"/>
        <pc:sldMkLst>
          <pc:docMk/>
          <pc:sldMk cId="2049939700" sldId="350"/>
        </pc:sldMkLst>
        <pc:spChg chg="mod">
          <ac:chgData name="FLORIO MARIA" userId="32b71916-9f3b-4ca3-99d5-fa6feb88bd6e" providerId="ADAL" clId="{F14BFDA0-0AB7-4DEE-B91B-7523D744866C}" dt="2025-11-18T19:55:16.932" v="7723" actId="6549"/>
          <ac:spMkLst>
            <pc:docMk/>
            <pc:sldMk cId="2049939700" sldId="350"/>
            <ac:spMk id="2" creationId="{BD4ECE81-233D-C1C4-0B67-9BAE0F28B8F8}"/>
          </ac:spMkLst>
        </pc:spChg>
      </pc:sldChg>
      <pc:sldChg chg="addSp modSp new mod">
        <pc:chgData name="FLORIO MARIA" userId="32b71916-9f3b-4ca3-99d5-fa6feb88bd6e" providerId="ADAL" clId="{F14BFDA0-0AB7-4DEE-B91B-7523D744866C}" dt="2025-11-18T21:29:25.655" v="7918" actId="20577"/>
        <pc:sldMkLst>
          <pc:docMk/>
          <pc:sldMk cId="746006708" sldId="351"/>
        </pc:sldMkLst>
        <pc:spChg chg="add mod">
          <ac:chgData name="FLORIO MARIA" userId="32b71916-9f3b-4ca3-99d5-fa6feb88bd6e" providerId="ADAL" clId="{F14BFDA0-0AB7-4DEE-B91B-7523D744866C}" dt="2025-11-18T11:15:21.092" v="6772"/>
          <ac:spMkLst>
            <pc:docMk/>
            <pc:sldMk cId="746006708" sldId="351"/>
            <ac:spMk id="2" creationId="{79BB4263-C81E-DA88-ECDA-546D495560D5}"/>
          </ac:spMkLst>
        </pc:spChg>
        <pc:spChg chg="add mod">
          <ac:chgData name="FLORIO MARIA" userId="32b71916-9f3b-4ca3-99d5-fa6feb88bd6e" providerId="ADAL" clId="{F14BFDA0-0AB7-4DEE-B91B-7523D744866C}" dt="2025-11-18T11:15:43.851" v="6779"/>
          <ac:spMkLst>
            <pc:docMk/>
            <pc:sldMk cId="746006708" sldId="351"/>
            <ac:spMk id="3" creationId="{35F977D9-FD2D-E52A-60F4-907191DAE8B7}"/>
          </ac:spMkLst>
        </pc:spChg>
        <pc:spChg chg="add mod">
          <ac:chgData name="FLORIO MARIA" userId="32b71916-9f3b-4ca3-99d5-fa6feb88bd6e" providerId="ADAL" clId="{F14BFDA0-0AB7-4DEE-B91B-7523D744866C}" dt="2025-11-18T21:29:25.655" v="7918" actId="20577"/>
          <ac:spMkLst>
            <pc:docMk/>
            <pc:sldMk cId="746006708" sldId="351"/>
            <ac:spMk id="5" creationId="{B18105BE-4C3F-FE70-4E3F-8FA72311D003}"/>
          </ac:spMkLst>
        </pc:spChg>
      </pc:sldChg>
      <pc:sldChg chg="addSp modSp new mod">
        <pc:chgData name="FLORIO MARIA" userId="32b71916-9f3b-4ca3-99d5-fa6feb88bd6e" providerId="ADAL" clId="{F14BFDA0-0AB7-4DEE-B91B-7523D744866C}" dt="2025-11-18T14:21:25.623" v="7703" actId="207"/>
        <pc:sldMkLst>
          <pc:docMk/>
          <pc:sldMk cId="2834066939" sldId="352"/>
        </pc:sldMkLst>
        <pc:spChg chg="add mod">
          <ac:chgData name="FLORIO MARIA" userId="32b71916-9f3b-4ca3-99d5-fa6feb88bd6e" providerId="ADAL" clId="{F14BFDA0-0AB7-4DEE-B91B-7523D744866C}" dt="2025-11-18T14:21:25.623" v="7703" actId="207"/>
          <ac:spMkLst>
            <pc:docMk/>
            <pc:sldMk cId="2834066939" sldId="352"/>
            <ac:spMk id="3" creationId="{02102E08-AB29-1D72-148A-B249C6D3B008}"/>
          </ac:spMkLst>
        </pc:spChg>
        <pc:spChg chg="add mod">
          <ac:chgData name="FLORIO MARIA" userId="32b71916-9f3b-4ca3-99d5-fa6feb88bd6e" providerId="ADAL" clId="{F14BFDA0-0AB7-4DEE-B91B-7523D744866C}" dt="2025-11-18T11:15:16.003" v="6767"/>
          <ac:spMkLst>
            <pc:docMk/>
            <pc:sldMk cId="2834066939" sldId="352"/>
            <ac:spMk id="4" creationId="{0BADEC2C-5AE5-B4F4-23CB-1EE2D301E993}"/>
          </ac:spMkLst>
        </pc:spChg>
        <pc:spChg chg="add mod">
          <ac:chgData name="FLORIO MARIA" userId="32b71916-9f3b-4ca3-99d5-fa6feb88bd6e" providerId="ADAL" clId="{F14BFDA0-0AB7-4DEE-B91B-7523D744866C}" dt="2025-11-18T11:15:36.890" v="6774"/>
          <ac:spMkLst>
            <pc:docMk/>
            <pc:sldMk cId="2834066939" sldId="352"/>
            <ac:spMk id="5" creationId="{935D4781-804A-DC7E-8E8F-051AF6079D2C}"/>
          </ac:spMkLst>
        </pc:spChg>
      </pc:sldChg>
      <pc:sldChg chg="addSp modSp new mod">
        <pc:chgData name="FLORIO MARIA" userId="32b71916-9f3b-4ca3-99d5-fa6feb88bd6e" providerId="ADAL" clId="{F14BFDA0-0AB7-4DEE-B91B-7523D744866C}" dt="2025-11-18T21:27:18.980" v="7902" actId="108"/>
        <pc:sldMkLst>
          <pc:docMk/>
          <pc:sldMk cId="3242718720" sldId="353"/>
        </pc:sldMkLst>
        <pc:spChg chg="add mod">
          <ac:chgData name="FLORIO MARIA" userId="32b71916-9f3b-4ca3-99d5-fa6feb88bd6e" providerId="ADAL" clId="{F14BFDA0-0AB7-4DEE-B91B-7523D744866C}" dt="2025-11-18T11:15:19.350" v="6771"/>
          <ac:spMkLst>
            <pc:docMk/>
            <pc:sldMk cId="3242718720" sldId="353"/>
            <ac:spMk id="2" creationId="{E7EB8D7B-22C5-9080-154C-8472BB75B0FF}"/>
          </ac:spMkLst>
        </pc:spChg>
        <pc:spChg chg="add mod">
          <ac:chgData name="FLORIO MARIA" userId="32b71916-9f3b-4ca3-99d5-fa6feb88bd6e" providerId="ADAL" clId="{F14BFDA0-0AB7-4DEE-B91B-7523D744866C}" dt="2025-11-18T11:15:42.878" v="6778"/>
          <ac:spMkLst>
            <pc:docMk/>
            <pc:sldMk cId="3242718720" sldId="353"/>
            <ac:spMk id="3" creationId="{AAAF718E-058A-AD65-9BB2-826290A33EB7}"/>
          </ac:spMkLst>
        </pc:spChg>
        <pc:spChg chg="add mod">
          <ac:chgData name="FLORIO MARIA" userId="32b71916-9f3b-4ca3-99d5-fa6feb88bd6e" providerId="ADAL" clId="{F14BFDA0-0AB7-4DEE-B91B-7523D744866C}" dt="2025-11-18T21:14:35.336" v="7879" actId="207"/>
          <ac:spMkLst>
            <pc:docMk/>
            <pc:sldMk cId="3242718720" sldId="353"/>
            <ac:spMk id="4" creationId="{FAAF28EF-B0C2-5BB2-4047-7D0523E3AFE3}"/>
          </ac:spMkLst>
        </pc:spChg>
        <pc:spChg chg="add mod">
          <ac:chgData name="FLORIO MARIA" userId="32b71916-9f3b-4ca3-99d5-fa6feb88bd6e" providerId="ADAL" clId="{F14BFDA0-0AB7-4DEE-B91B-7523D744866C}" dt="2025-11-18T21:27:07.891" v="7900" actId="207"/>
          <ac:spMkLst>
            <pc:docMk/>
            <pc:sldMk cId="3242718720" sldId="353"/>
            <ac:spMk id="6" creationId="{8B393030-E77E-28CF-1E43-945D5C061E45}"/>
          </ac:spMkLst>
        </pc:spChg>
        <pc:spChg chg="add mod">
          <ac:chgData name="FLORIO MARIA" userId="32b71916-9f3b-4ca3-99d5-fa6feb88bd6e" providerId="ADAL" clId="{F14BFDA0-0AB7-4DEE-B91B-7523D744866C}" dt="2025-11-18T21:27:18.980" v="7902" actId="108"/>
          <ac:spMkLst>
            <pc:docMk/>
            <pc:sldMk cId="3242718720" sldId="353"/>
            <ac:spMk id="8" creationId="{EB4481A9-0491-F772-E63F-AA633647F621}"/>
          </ac:spMkLst>
        </pc:spChg>
        <pc:spChg chg="add mod">
          <ac:chgData name="FLORIO MARIA" userId="32b71916-9f3b-4ca3-99d5-fa6feb88bd6e" providerId="ADAL" clId="{F14BFDA0-0AB7-4DEE-B91B-7523D744866C}" dt="2025-11-18T21:27:12.943" v="7901" actId="108"/>
          <ac:spMkLst>
            <pc:docMk/>
            <pc:sldMk cId="3242718720" sldId="353"/>
            <ac:spMk id="10" creationId="{AF59B482-98F5-05AE-B433-E5BDA44A0BA8}"/>
          </ac:spMkLst>
        </pc:spChg>
      </pc:sldChg>
      <pc:sldChg chg="modSp mod">
        <pc:chgData name="FLORIO MARIA" userId="32b71916-9f3b-4ca3-99d5-fa6feb88bd6e" providerId="ADAL" clId="{F14BFDA0-0AB7-4DEE-B91B-7523D744866C}" dt="2025-11-18T19:55:20.875" v="7724" actId="6549"/>
        <pc:sldMkLst>
          <pc:docMk/>
          <pc:sldMk cId="1568342753" sldId="354"/>
        </pc:sldMkLst>
        <pc:spChg chg="mod">
          <ac:chgData name="FLORIO MARIA" userId="32b71916-9f3b-4ca3-99d5-fa6feb88bd6e" providerId="ADAL" clId="{F14BFDA0-0AB7-4DEE-B91B-7523D744866C}" dt="2025-11-18T19:55:20.875" v="7724" actId="6549"/>
          <ac:spMkLst>
            <pc:docMk/>
            <pc:sldMk cId="1568342753" sldId="354"/>
            <ac:spMk id="4" creationId="{1369A54F-22DE-F5DE-1BC1-637B933FB61F}"/>
          </ac:spMkLst>
        </pc:spChg>
      </pc:sldChg>
      <pc:sldChg chg="addSp modSp new mod">
        <pc:chgData name="FLORIO MARIA" userId="32b71916-9f3b-4ca3-99d5-fa6feb88bd6e" providerId="ADAL" clId="{F14BFDA0-0AB7-4DEE-B91B-7523D744866C}" dt="2025-11-19T18:22:25.771" v="8296" actId="20577"/>
        <pc:sldMkLst>
          <pc:docMk/>
          <pc:sldMk cId="4252381616" sldId="355"/>
        </pc:sldMkLst>
        <pc:spChg chg="add mod">
          <ac:chgData name="FLORIO MARIA" userId="32b71916-9f3b-4ca3-99d5-fa6feb88bd6e" providerId="ADAL" clId="{F14BFDA0-0AB7-4DEE-B91B-7523D744866C}" dt="2025-11-19T18:22:25.771" v="8296" actId="20577"/>
          <ac:spMkLst>
            <pc:docMk/>
            <pc:sldMk cId="4252381616" sldId="355"/>
            <ac:spMk id="3" creationId="{22F3EED8-2E64-ADC1-2D4A-7606926778FA}"/>
          </ac:spMkLst>
        </pc:spChg>
      </pc:sldChg>
      <pc:sldChg chg="addSp modSp new mod">
        <pc:chgData name="FLORIO MARIA" userId="32b71916-9f3b-4ca3-99d5-fa6feb88bd6e" providerId="ADAL" clId="{F14BFDA0-0AB7-4DEE-B91B-7523D744866C}" dt="2025-11-18T21:37:39.132" v="7958" actId="123"/>
        <pc:sldMkLst>
          <pc:docMk/>
          <pc:sldMk cId="3192041279" sldId="356"/>
        </pc:sldMkLst>
        <pc:spChg chg="add mod">
          <ac:chgData name="FLORIO MARIA" userId="32b71916-9f3b-4ca3-99d5-fa6feb88bd6e" providerId="ADAL" clId="{F14BFDA0-0AB7-4DEE-B91B-7523D744866C}" dt="2025-11-18T21:37:39.132" v="7958" actId="123"/>
          <ac:spMkLst>
            <pc:docMk/>
            <pc:sldMk cId="3192041279" sldId="356"/>
            <ac:spMk id="3" creationId="{CDB5C826-9D25-C428-10BB-CE3FC004838A}"/>
          </ac:spMkLst>
        </pc:spChg>
      </pc:sldChg>
      <pc:sldChg chg="modSp mod">
        <pc:chgData name="FLORIO MARIA" userId="32b71916-9f3b-4ca3-99d5-fa6feb88bd6e" providerId="ADAL" clId="{F14BFDA0-0AB7-4DEE-B91B-7523D744866C}" dt="2025-11-19T18:24:51.153" v="8298" actId="20577"/>
        <pc:sldMkLst>
          <pc:docMk/>
          <pc:sldMk cId="2142914839" sldId="362"/>
        </pc:sldMkLst>
        <pc:spChg chg="mod">
          <ac:chgData name="FLORIO MARIA" userId="32b71916-9f3b-4ca3-99d5-fa6feb88bd6e" providerId="ADAL" clId="{F14BFDA0-0AB7-4DEE-B91B-7523D744866C}" dt="2025-11-19T18:24:51.153" v="8298" actId="20577"/>
          <ac:spMkLst>
            <pc:docMk/>
            <pc:sldMk cId="2142914839" sldId="362"/>
            <ac:spMk id="7" creationId="{93E7832E-D041-7B4C-82D6-CC1C1C2C68B6}"/>
          </ac:spMkLst>
        </pc:spChg>
      </pc:sldChg>
      <pc:sldChg chg="addSp delSp modSp new mod">
        <pc:chgData name="FLORIO MARIA" userId="32b71916-9f3b-4ca3-99d5-fa6feb88bd6e" providerId="ADAL" clId="{F14BFDA0-0AB7-4DEE-B91B-7523D744866C}" dt="2025-11-19T20:01:49.017" v="8300" actId="207"/>
        <pc:sldMkLst>
          <pc:docMk/>
          <pc:sldMk cId="3391941920" sldId="364"/>
        </pc:sldMkLst>
        <pc:spChg chg="add mod">
          <ac:chgData name="FLORIO MARIA" userId="32b71916-9f3b-4ca3-99d5-fa6feb88bd6e" providerId="ADAL" clId="{F14BFDA0-0AB7-4DEE-B91B-7523D744866C}" dt="2025-11-19T18:01:40.837" v="8058" actId="255"/>
          <ac:spMkLst>
            <pc:docMk/>
            <pc:sldMk cId="3391941920" sldId="364"/>
            <ac:spMk id="3" creationId="{BC823419-C646-8451-4CEC-BE141BE161A4}"/>
          </ac:spMkLst>
        </pc:spChg>
        <pc:spChg chg="add mod">
          <ac:chgData name="FLORIO MARIA" userId="32b71916-9f3b-4ca3-99d5-fa6feb88bd6e" providerId="ADAL" clId="{F14BFDA0-0AB7-4DEE-B91B-7523D744866C}" dt="2025-11-19T18:02:09.010" v="8059"/>
          <ac:spMkLst>
            <pc:docMk/>
            <pc:sldMk cId="3391941920" sldId="364"/>
            <ac:spMk id="4" creationId="{82159721-C915-99B3-A198-B85A7F67143F}"/>
          </ac:spMkLst>
        </pc:spChg>
        <pc:spChg chg="add mod">
          <ac:chgData name="FLORIO MARIA" userId="32b71916-9f3b-4ca3-99d5-fa6feb88bd6e" providerId="ADAL" clId="{F14BFDA0-0AB7-4DEE-B91B-7523D744866C}" dt="2025-11-19T18:02:26.834" v="8061"/>
          <ac:spMkLst>
            <pc:docMk/>
            <pc:sldMk cId="3391941920" sldId="364"/>
            <ac:spMk id="5" creationId="{F19A191B-69AB-9C19-A2D7-32015D400942}"/>
          </ac:spMkLst>
        </pc:spChg>
        <pc:spChg chg="add del">
          <ac:chgData name="FLORIO MARIA" userId="32b71916-9f3b-4ca3-99d5-fa6feb88bd6e" providerId="ADAL" clId="{F14BFDA0-0AB7-4DEE-B91B-7523D744866C}" dt="2025-11-19T18:02:46.398" v="8063" actId="22"/>
          <ac:spMkLst>
            <pc:docMk/>
            <pc:sldMk cId="3391941920" sldId="364"/>
            <ac:spMk id="7" creationId="{20029372-E66F-6979-7F17-BE5720CA99FC}"/>
          </ac:spMkLst>
        </pc:spChg>
        <pc:spChg chg="add del">
          <ac:chgData name="FLORIO MARIA" userId="32b71916-9f3b-4ca3-99d5-fa6feb88bd6e" providerId="ADAL" clId="{F14BFDA0-0AB7-4DEE-B91B-7523D744866C}" dt="2025-11-19T18:02:52.777" v="8065" actId="22"/>
          <ac:spMkLst>
            <pc:docMk/>
            <pc:sldMk cId="3391941920" sldId="364"/>
            <ac:spMk id="9" creationId="{071BC916-9780-3EFD-5A2F-A2FCE489290B}"/>
          </ac:spMkLst>
        </pc:spChg>
        <pc:spChg chg="add mod">
          <ac:chgData name="FLORIO MARIA" userId="32b71916-9f3b-4ca3-99d5-fa6feb88bd6e" providerId="ADAL" clId="{F14BFDA0-0AB7-4DEE-B91B-7523D744866C}" dt="2025-11-19T20:01:42.674" v="8299" actId="207"/>
          <ac:spMkLst>
            <pc:docMk/>
            <pc:sldMk cId="3391941920" sldId="364"/>
            <ac:spMk id="10" creationId="{28F70D99-4529-AE2A-5040-3AE9B2E5EBC9}"/>
          </ac:spMkLst>
        </pc:spChg>
        <pc:spChg chg="add mod">
          <ac:chgData name="FLORIO MARIA" userId="32b71916-9f3b-4ca3-99d5-fa6feb88bd6e" providerId="ADAL" clId="{F14BFDA0-0AB7-4DEE-B91B-7523D744866C}" dt="2025-11-19T18:17:50.191" v="8293" actId="14100"/>
          <ac:spMkLst>
            <pc:docMk/>
            <pc:sldMk cId="3391941920" sldId="364"/>
            <ac:spMk id="11" creationId="{6EC2F9D8-684E-8694-874C-2F68E9A45C60}"/>
          </ac:spMkLst>
        </pc:spChg>
        <pc:spChg chg="add mod">
          <ac:chgData name="FLORIO MARIA" userId="32b71916-9f3b-4ca3-99d5-fa6feb88bd6e" providerId="ADAL" clId="{F14BFDA0-0AB7-4DEE-B91B-7523D744866C}" dt="2025-11-19T18:17:40.191" v="8292" actId="20577"/>
          <ac:spMkLst>
            <pc:docMk/>
            <pc:sldMk cId="3391941920" sldId="364"/>
            <ac:spMk id="12" creationId="{7FC37B8C-5717-949F-DFB5-AB56FF43329F}"/>
          </ac:spMkLst>
        </pc:spChg>
        <pc:spChg chg="add mod">
          <ac:chgData name="FLORIO MARIA" userId="32b71916-9f3b-4ca3-99d5-fa6feb88bd6e" providerId="ADAL" clId="{F14BFDA0-0AB7-4DEE-B91B-7523D744866C}" dt="2025-11-19T18:15:21.257" v="8214" actId="14100"/>
          <ac:spMkLst>
            <pc:docMk/>
            <pc:sldMk cId="3391941920" sldId="364"/>
            <ac:spMk id="13" creationId="{7BD24E38-6C0D-953C-E34C-92A0550BBB24}"/>
          </ac:spMkLst>
        </pc:spChg>
        <pc:spChg chg="add mod">
          <ac:chgData name="FLORIO MARIA" userId="32b71916-9f3b-4ca3-99d5-fa6feb88bd6e" providerId="ADAL" clId="{F14BFDA0-0AB7-4DEE-B91B-7523D744866C}" dt="2025-11-19T18:09:00.832" v="8102" actId="1076"/>
          <ac:spMkLst>
            <pc:docMk/>
            <pc:sldMk cId="3391941920" sldId="364"/>
            <ac:spMk id="14" creationId="{77FFA796-3828-92DD-C9E9-CA3548342F5B}"/>
          </ac:spMkLst>
        </pc:spChg>
        <pc:spChg chg="add mod">
          <ac:chgData name="FLORIO MARIA" userId="32b71916-9f3b-4ca3-99d5-fa6feb88bd6e" providerId="ADAL" clId="{F14BFDA0-0AB7-4DEE-B91B-7523D744866C}" dt="2025-11-19T18:08:57.534" v="8101" actId="1076"/>
          <ac:spMkLst>
            <pc:docMk/>
            <pc:sldMk cId="3391941920" sldId="364"/>
            <ac:spMk id="15" creationId="{E7E9AC02-16B2-AA78-6064-A213CADB3541}"/>
          </ac:spMkLst>
        </pc:spChg>
        <pc:spChg chg="add mod">
          <ac:chgData name="FLORIO MARIA" userId="32b71916-9f3b-4ca3-99d5-fa6feb88bd6e" providerId="ADAL" clId="{F14BFDA0-0AB7-4DEE-B91B-7523D744866C}" dt="2025-11-19T18:16:11.319" v="8218" actId="404"/>
          <ac:spMkLst>
            <pc:docMk/>
            <pc:sldMk cId="3391941920" sldId="364"/>
            <ac:spMk id="16" creationId="{768D32AA-2D30-FD84-6ECD-C150132CB35B}"/>
          </ac:spMkLst>
        </pc:spChg>
        <pc:spChg chg="add mod">
          <ac:chgData name="FLORIO MARIA" userId="32b71916-9f3b-4ca3-99d5-fa6feb88bd6e" providerId="ADAL" clId="{F14BFDA0-0AB7-4DEE-B91B-7523D744866C}" dt="2025-11-19T18:16:29.065" v="8223" actId="403"/>
          <ac:spMkLst>
            <pc:docMk/>
            <pc:sldMk cId="3391941920" sldId="364"/>
            <ac:spMk id="17" creationId="{C5CAE868-F7C8-2C37-CDC7-3A4B217CB715}"/>
          </ac:spMkLst>
        </pc:spChg>
        <pc:spChg chg="add mod">
          <ac:chgData name="FLORIO MARIA" userId="32b71916-9f3b-4ca3-99d5-fa6feb88bd6e" providerId="ADAL" clId="{F14BFDA0-0AB7-4DEE-B91B-7523D744866C}" dt="2025-11-19T20:01:49.017" v="8300" actId="207"/>
          <ac:spMkLst>
            <pc:docMk/>
            <pc:sldMk cId="3391941920" sldId="364"/>
            <ac:spMk id="18" creationId="{3CEB5CA5-06E0-0E5D-1207-7D1B1712B4F9}"/>
          </ac:spMkLst>
        </pc:spChg>
        <pc:spChg chg="add mod">
          <ac:chgData name="FLORIO MARIA" userId="32b71916-9f3b-4ca3-99d5-fa6feb88bd6e" providerId="ADAL" clId="{F14BFDA0-0AB7-4DEE-B91B-7523D744866C}" dt="2025-11-19T18:17:11.422" v="8255" actId="1038"/>
          <ac:spMkLst>
            <pc:docMk/>
            <pc:sldMk cId="3391941920" sldId="364"/>
            <ac:spMk id="19" creationId="{BD9251F5-CF02-A0E4-B325-5C9297B04789}"/>
          </ac:spMkLst>
        </pc:spChg>
        <pc:spChg chg="add mod">
          <ac:chgData name="FLORIO MARIA" userId="32b71916-9f3b-4ca3-99d5-fa6feb88bd6e" providerId="ADAL" clId="{F14BFDA0-0AB7-4DEE-B91B-7523D744866C}" dt="2025-11-19T18:14:24.954" v="8194" actId="108"/>
          <ac:spMkLst>
            <pc:docMk/>
            <pc:sldMk cId="3391941920" sldId="364"/>
            <ac:spMk id="20" creationId="{1B798405-3828-9E4E-84F5-E16CA46413A0}"/>
          </ac:spMkLst>
        </pc:spChg>
      </pc:sldChg>
    </pc:docChg>
  </pc:docChgLst>
  <pc:docChgLst>
    <pc:chgData name="CREA DAVIDE" userId="S::davide.crea@adm.gov.it::45c1bee4-7b6a-42b8-8d63-42cb500ba00b" providerId="AD" clId="Web-{816D3F70-FD38-2FC5-11A5-C5867A6886E3}"/>
    <pc:docChg chg="addSld delSld modSld">
      <pc:chgData name="CREA DAVIDE" userId="S::davide.crea@adm.gov.it::45c1bee4-7b6a-42b8-8d63-42cb500ba00b" providerId="AD" clId="Web-{816D3F70-FD38-2FC5-11A5-C5867A6886E3}" dt="2025-11-16T12:19:24.701" v="439" actId="20577"/>
      <pc:docMkLst>
        <pc:docMk/>
      </pc:docMkLst>
      <pc:sldChg chg="add">
        <pc:chgData name="CREA DAVIDE" userId="S::davide.crea@adm.gov.it::45c1bee4-7b6a-42b8-8d63-42cb500ba00b" providerId="AD" clId="Web-{816D3F70-FD38-2FC5-11A5-C5867A6886E3}" dt="2025-11-16T11:21:47.625" v="0"/>
        <pc:sldMkLst>
          <pc:docMk/>
          <pc:sldMk cId="2869613392" sldId="305"/>
        </pc:sldMkLst>
      </pc:sldChg>
      <pc:sldChg chg="new del">
        <pc:chgData name="CREA DAVIDE" userId="S::davide.crea@adm.gov.it::45c1bee4-7b6a-42b8-8d63-42cb500ba00b" providerId="AD" clId="Web-{816D3F70-FD38-2FC5-11A5-C5867A6886E3}" dt="2025-11-16T11:22:49.408" v="3"/>
        <pc:sldMkLst>
          <pc:docMk/>
          <pc:sldMk cId="2197445185" sldId="306"/>
        </pc:sldMkLst>
      </pc:sldChg>
      <pc:sldChg chg="modSp add">
        <pc:chgData name="CREA DAVIDE" userId="S::davide.crea@adm.gov.it::45c1bee4-7b6a-42b8-8d63-42cb500ba00b" providerId="AD" clId="Web-{816D3F70-FD38-2FC5-11A5-C5867A6886E3}" dt="2025-11-16T12:19:24.701" v="439" actId="20577"/>
        <pc:sldMkLst>
          <pc:docMk/>
          <pc:sldMk cId="3551272427" sldId="307"/>
        </pc:sldMkLst>
        <pc:spChg chg="mod">
          <ac:chgData name="CREA DAVIDE" userId="S::davide.crea@adm.gov.it::45c1bee4-7b6a-42b8-8d63-42cb500ba00b" providerId="AD" clId="Web-{816D3F70-FD38-2FC5-11A5-C5867A6886E3}" dt="2025-11-16T12:19:24.701" v="439" actId="20577"/>
          <ac:spMkLst>
            <pc:docMk/>
            <pc:sldMk cId="3551272427" sldId="307"/>
            <ac:spMk id="4" creationId="{6499C961-8232-9C4E-0FD5-4726BDB4D5BD}"/>
          </ac:spMkLst>
        </pc:spChg>
      </pc:sldChg>
      <pc:sldChg chg="new del">
        <pc:chgData name="CREA DAVIDE" userId="S::davide.crea@adm.gov.it::45c1bee4-7b6a-42b8-8d63-42cb500ba00b" providerId="AD" clId="Web-{816D3F70-FD38-2FC5-11A5-C5867A6886E3}" dt="2025-11-16T11:23:49.080" v="6"/>
        <pc:sldMkLst>
          <pc:docMk/>
          <pc:sldMk cId="1956629973" sldId="308"/>
        </pc:sldMkLst>
      </pc:sldChg>
      <pc:sldChg chg="modSp add">
        <pc:chgData name="CREA DAVIDE" userId="S::davide.crea@adm.gov.it::45c1bee4-7b6a-42b8-8d63-42cb500ba00b" providerId="AD" clId="Web-{816D3F70-FD38-2FC5-11A5-C5867A6886E3}" dt="2025-11-16T12:14:39.121" v="305" actId="20577"/>
        <pc:sldMkLst>
          <pc:docMk/>
          <pc:sldMk cId="3006404879" sldId="309"/>
        </pc:sldMkLst>
        <pc:spChg chg="mod">
          <ac:chgData name="CREA DAVIDE" userId="S::davide.crea@adm.gov.it::45c1bee4-7b6a-42b8-8d63-42cb500ba00b" providerId="AD" clId="Web-{816D3F70-FD38-2FC5-11A5-C5867A6886E3}" dt="2025-11-16T12:14:39.121" v="305" actId="20577"/>
          <ac:spMkLst>
            <pc:docMk/>
            <pc:sldMk cId="3006404879" sldId="309"/>
            <ac:spMk id="4" creationId="{64C6C187-8963-DCAF-562A-BC577D739937}"/>
          </ac:spMkLst>
        </pc:spChg>
      </pc:sldChg>
      <pc:sldChg chg="new del">
        <pc:chgData name="CREA DAVIDE" userId="S::davide.crea@adm.gov.it::45c1bee4-7b6a-42b8-8d63-42cb500ba00b" providerId="AD" clId="Web-{816D3F70-FD38-2FC5-11A5-C5867A6886E3}" dt="2025-11-16T11:24:13.753" v="9"/>
        <pc:sldMkLst>
          <pc:docMk/>
          <pc:sldMk cId="2106256487" sldId="311"/>
        </pc:sldMkLst>
      </pc:sldChg>
      <pc:sldChg chg="modSp add">
        <pc:chgData name="CREA DAVIDE" userId="S::davide.crea@adm.gov.it::45c1bee4-7b6a-42b8-8d63-42cb500ba00b" providerId="AD" clId="Web-{816D3F70-FD38-2FC5-11A5-C5867A6886E3}" dt="2025-11-16T12:17:39.331" v="401" actId="20577"/>
        <pc:sldMkLst>
          <pc:docMk/>
          <pc:sldMk cId="3718246811" sldId="312"/>
        </pc:sldMkLst>
        <pc:spChg chg="mod">
          <ac:chgData name="CREA DAVIDE" userId="S::davide.crea@adm.gov.it::45c1bee4-7b6a-42b8-8d63-42cb500ba00b" providerId="AD" clId="Web-{816D3F70-FD38-2FC5-11A5-C5867A6886E3}" dt="2025-11-16T12:17:39.331" v="401" actId="20577"/>
          <ac:spMkLst>
            <pc:docMk/>
            <pc:sldMk cId="3718246811" sldId="312"/>
            <ac:spMk id="4" creationId="{24EE7B04-AAAF-A5F8-8970-1A69455C4C2A}"/>
          </ac:spMkLst>
        </pc:spChg>
      </pc:sldChg>
      <pc:sldChg chg="new del">
        <pc:chgData name="CREA DAVIDE" userId="S::davide.crea@adm.gov.it::45c1bee4-7b6a-42b8-8d63-42cb500ba00b" providerId="AD" clId="Web-{816D3F70-FD38-2FC5-11A5-C5867A6886E3}" dt="2025-11-16T11:24:47.566" v="12"/>
        <pc:sldMkLst>
          <pc:docMk/>
          <pc:sldMk cId="4087682539" sldId="313"/>
        </pc:sldMkLst>
      </pc:sldChg>
      <pc:sldChg chg="modSp add">
        <pc:chgData name="CREA DAVIDE" userId="S::davide.crea@adm.gov.it::45c1bee4-7b6a-42b8-8d63-42cb500ba00b" providerId="AD" clId="Web-{816D3F70-FD38-2FC5-11A5-C5867A6886E3}" dt="2025-11-16T12:08:36.908" v="87" actId="20577"/>
        <pc:sldMkLst>
          <pc:docMk/>
          <pc:sldMk cId="2750230487" sldId="314"/>
        </pc:sldMkLst>
        <pc:spChg chg="mod">
          <ac:chgData name="CREA DAVIDE" userId="S::davide.crea@adm.gov.it::45c1bee4-7b6a-42b8-8d63-42cb500ba00b" providerId="AD" clId="Web-{816D3F70-FD38-2FC5-11A5-C5867A6886E3}" dt="2025-11-16T12:08:36.908" v="87" actId="20577"/>
          <ac:spMkLst>
            <pc:docMk/>
            <pc:sldMk cId="2750230487" sldId="314"/>
            <ac:spMk id="4" creationId="{1980F29A-224B-A887-84AA-343255EF36B7}"/>
          </ac:spMkLst>
        </pc:spChg>
      </pc:sldChg>
      <pc:sldChg chg="new del">
        <pc:chgData name="CREA DAVIDE" userId="S::davide.crea@adm.gov.it::45c1bee4-7b6a-42b8-8d63-42cb500ba00b" providerId="AD" clId="Web-{816D3F70-FD38-2FC5-11A5-C5867A6886E3}" dt="2025-11-16T11:25:10.988" v="15"/>
        <pc:sldMkLst>
          <pc:docMk/>
          <pc:sldMk cId="855653594" sldId="315"/>
        </pc:sldMkLst>
      </pc:sldChg>
      <pc:sldChg chg="add">
        <pc:chgData name="CREA DAVIDE" userId="S::davide.crea@adm.gov.it::45c1bee4-7b6a-42b8-8d63-42cb500ba00b" providerId="AD" clId="Web-{816D3F70-FD38-2FC5-11A5-C5867A6886E3}" dt="2025-11-16T11:25:08.535" v="14"/>
        <pc:sldMkLst>
          <pc:docMk/>
          <pc:sldMk cId="4020061098" sldId="316"/>
        </pc:sldMkLst>
      </pc:sldChg>
      <pc:sldChg chg="modSp add replId">
        <pc:chgData name="CREA DAVIDE" userId="S::davide.crea@adm.gov.it::45c1bee4-7b6a-42b8-8d63-42cb500ba00b" providerId="AD" clId="Web-{816D3F70-FD38-2FC5-11A5-C5867A6886E3}" dt="2025-11-16T12:18:00.630" v="408" actId="20577"/>
        <pc:sldMkLst>
          <pc:docMk/>
          <pc:sldMk cId="1493743878" sldId="317"/>
        </pc:sldMkLst>
        <pc:spChg chg="mod">
          <ac:chgData name="CREA DAVIDE" userId="S::davide.crea@adm.gov.it::45c1bee4-7b6a-42b8-8d63-42cb500ba00b" providerId="AD" clId="Web-{816D3F70-FD38-2FC5-11A5-C5867A6886E3}" dt="2025-11-16T12:18:00.630" v="408" actId="20577"/>
          <ac:spMkLst>
            <pc:docMk/>
            <pc:sldMk cId="1493743878" sldId="317"/>
            <ac:spMk id="4" creationId="{EFA92FD8-3DE1-8EFD-1426-FB30E575A025}"/>
          </ac:spMkLst>
        </pc:spChg>
      </pc:sldChg>
      <pc:sldChg chg="modSp add del replId">
        <pc:chgData name="CREA DAVIDE" userId="S::davide.crea@adm.gov.it::45c1bee4-7b6a-42b8-8d63-42cb500ba00b" providerId="AD" clId="Web-{816D3F70-FD38-2FC5-11A5-C5867A6886E3}" dt="2025-11-16T12:15:59.294" v="316"/>
        <pc:sldMkLst>
          <pc:docMk/>
          <pc:sldMk cId="1933404599" sldId="31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3" y="1"/>
            <a:ext cx="4310485" cy="341941"/>
          </a:xfrm>
          <a:prstGeom prst="rect">
            <a:avLst/>
          </a:prstGeom>
        </p:spPr>
        <p:txBody>
          <a:bodyPr vert="horz" lIns="95779" tIns="47890" rIns="95779" bIns="47890" rtlCol="0"/>
          <a:lstStyle>
            <a:lvl1pPr algn="l">
              <a:defRPr sz="1300"/>
            </a:lvl1pPr>
          </a:lstStyle>
          <a:p>
            <a:endParaRPr lang="it-IT"/>
          </a:p>
        </p:txBody>
      </p:sp>
      <p:sp>
        <p:nvSpPr>
          <p:cNvPr id="3" name="Segnaposto data 2"/>
          <p:cNvSpPr>
            <a:spLocks noGrp="1"/>
          </p:cNvSpPr>
          <p:nvPr>
            <p:ph type="dt" idx="1"/>
          </p:nvPr>
        </p:nvSpPr>
        <p:spPr>
          <a:xfrm>
            <a:off x="5634491" y="1"/>
            <a:ext cx="4310485" cy="341941"/>
          </a:xfrm>
          <a:prstGeom prst="rect">
            <a:avLst/>
          </a:prstGeom>
        </p:spPr>
        <p:txBody>
          <a:bodyPr vert="horz" lIns="95779" tIns="47890" rIns="95779" bIns="47890" rtlCol="0"/>
          <a:lstStyle>
            <a:lvl1pPr algn="r">
              <a:defRPr sz="1300"/>
            </a:lvl1pPr>
          </a:lstStyle>
          <a:p>
            <a:fld id="{FD09D139-4273-4A9D-B815-3AA71DAF06B0}" type="datetimeFigureOut">
              <a:rPr lang="it-IT" smtClean="0"/>
              <a:t>19/11/2025</a:t>
            </a:fld>
            <a:endParaRPr lang="it-IT"/>
          </a:p>
        </p:txBody>
      </p:sp>
      <p:sp>
        <p:nvSpPr>
          <p:cNvPr id="4" name="Segnaposto immagine diapositiva 3"/>
          <p:cNvSpPr>
            <a:spLocks noGrp="1" noRot="1" noChangeAspect="1"/>
          </p:cNvSpPr>
          <p:nvPr>
            <p:ph type="sldImg" idx="2"/>
          </p:nvPr>
        </p:nvSpPr>
        <p:spPr>
          <a:xfrm>
            <a:off x="2930525" y="852488"/>
            <a:ext cx="4086225" cy="2298700"/>
          </a:xfrm>
          <a:prstGeom prst="rect">
            <a:avLst/>
          </a:prstGeom>
          <a:noFill/>
          <a:ln w="12700">
            <a:solidFill>
              <a:prstClr val="black"/>
            </a:solidFill>
          </a:ln>
        </p:spPr>
        <p:txBody>
          <a:bodyPr vert="horz" lIns="95779" tIns="47890" rIns="95779" bIns="47890" rtlCol="0" anchor="ctr"/>
          <a:lstStyle/>
          <a:p>
            <a:endParaRPr lang="it-IT"/>
          </a:p>
        </p:txBody>
      </p:sp>
      <p:sp>
        <p:nvSpPr>
          <p:cNvPr id="5" name="Segnaposto note 4"/>
          <p:cNvSpPr>
            <a:spLocks noGrp="1"/>
          </p:cNvSpPr>
          <p:nvPr>
            <p:ph type="body" sz="quarter" idx="3"/>
          </p:nvPr>
        </p:nvSpPr>
        <p:spPr>
          <a:xfrm>
            <a:off x="994728" y="3279786"/>
            <a:ext cx="7957819" cy="2683460"/>
          </a:xfrm>
          <a:prstGeom prst="rect">
            <a:avLst/>
          </a:prstGeom>
        </p:spPr>
        <p:txBody>
          <a:bodyPr vert="horz" lIns="95779" tIns="47890" rIns="95779" bIns="4789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3" y="6473202"/>
            <a:ext cx="4310485" cy="341940"/>
          </a:xfrm>
          <a:prstGeom prst="rect">
            <a:avLst/>
          </a:prstGeom>
        </p:spPr>
        <p:txBody>
          <a:bodyPr vert="horz" lIns="95779" tIns="47890" rIns="95779" bIns="47890" rtlCol="0" anchor="b"/>
          <a:lstStyle>
            <a:lvl1pPr algn="l">
              <a:defRPr sz="1300"/>
            </a:lvl1pPr>
          </a:lstStyle>
          <a:p>
            <a:endParaRPr lang="it-IT"/>
          </a:p>
        </p:txBody>
      </p:sp>
      <p:sp>
        <p:nvSpPr>
          <p:cNvPr id="7" name="Segnaposto numero diapositiva 6"/>
          <p:cNvSpPr>
            <a:spLocks noGrp="1"/>
          </p:cNvSpPr>
          <p:nvPr>
            <p:ph type="sldNum" sz="quarter" idx="5"/>
          </p:nvPr>
        </p:nvSpPr>
        <p:spPr>
          <a:xfrm>
            <a:off x="5634491" y="6473202"/>
            <a:ext cx="4310485" cy="341940"/>
          </a:xfrm>
          <a:prstGeom prst="rect">
            <a:avLst/>
          </a:prstGeom>
        </p:spPr>
        <p:txBody>
          <a:bodyPr vert="horz" lIns="95779" tIns="47890" rIns="95779" bIns="47890" rtlCol="0" anchor="b"/>
          <a:lstStyle>
            <a:lvl1pPr algn="r">
              <a:defRPr sz="1300"/>
            </a:lvl1pPr>
          </a:lstStyle>
          <a:p>
            <a:fld id="{850B4A10-0A0C-4EF2-8D23-64BFC0DC9C5E}" type="slidenum">
              <a:rPr lang="it-IT" smtClean="0"/>
              <a:t>‹#›</a:t>
            </a:fld>
            <a:endParaRPr lang="it-IT"/>
          </a:p>
        </p:txBody>
      </p:sp>
    </p:spTree>
    <p:extLst>
      <p:ext uri="{BB962C8B-B14F-4D97-AF65-F5344CB8AC3E}">
        <p14:creationId xmlns:p14="http://schemas.microsoft.com/office/powerpoint/2010/main" val="4029996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1</a:t>
            </a:fld>
            <a:endParaRPr lang="it-IT"/>
          </a:p>
        </p:txBody>
      </p:sp>
    </p:spTree>
    <p:extLst>
      <p:ext uri="{BB962C8B-B14F-4D97-AF65-F5344CB8AC3E}">
        <p14:creationId xmlns:p14="http://schemas.microsoft.com/office/powerpoint/2010/main" val="2570524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2</a:t>
            </a:fld>
            <a:endParaRPr lang="it-IT"/>
          </a:p>
        </p:txBody>
      </p:sp>
    </p:spTree>
    <p:extLst>
      <p:ext uri="{BB962C8B-B14F-4D97-AF65-F5344CB8AC3E}">
        <p14:creationId xmlns:p14="http://schemas.microsoft.com/office/powerpoint/2010/main" val="645576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3</a:t>
            </a:fld>
            <a:endParaRPr lang="it-IT"/>
          </a:p>
        </p:txBody>
      </p:sp>
    </p:spTree>
    <p:extLst>
      <p:ext uri="{BB962C8B-B14F-4D97-AF65-F5344CB8AC3E}">
        <p14:creationId xmlns:p14="http://schemas.microsoft.com/office/powerpoint/2010/main" val="3517621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4</a:t>
            </a:fld>
            <a:endParaRPr lang="it-IT"/>
          </a:p>
        </p:txBody>
      </p:sp>
    </p:spTree>
    <p:extLst>
      <p:ext uri="{BB962C8B-B14F-4D97-AF65-F5344CB8AC3E}">
        <p14:creationId xmlns:p14="http://schemas.microsoft.com/office/powerpoint/2010/main" val="2690353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42</a:t>
            </a:fld>
            <a:endParaRPr lang="it-IT"/>
          </a:p>
        </p:txBody>
      </p:sp>
    </p:spTree>
    <p:extLst>
      <p:ext uri="{BB962C8B-B14F-4D97-AF65-F5344CB8AC3E}">
        <p14:creationId xmlns:p14="http://schemas.microsoft.com/office/powerpoint/2010/main" val="3447654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52</a:t>
            </a:fld>
            <a:endParaRPr lang="it-IT"/>
          </a:p>
        </p:txBody>
      </p:sp>
    </p:spTree>
    <p:extLst>
      <p:ext uri="{BB962C8B-B14F-4D97-AF65-F5344CB8AC3E}">
        <p14:creationId xmlns:p14="http://schemas.microsoft.com/office/powerpoint/2010/main" val="2324114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54</a:t>
            </a:fld>
            <a:endParaRPr lang="it-IT"/>
          </a:p>
        </p:txBody>
      </p:sp>
    </p:spTree>
    <p:extLst>
      <p:ext uri="{BB962C8B-B14F-4D97-AF65-F5344CB8AC3E}">
        <p14:creationId xmlns:p14="http://schemas.microsoft.com/office/powerpoint/2010/main" val="2844967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65</a:t>
            </a:fld>
            <a:endParaRPr lang="it-IT"/>
          </a:p>
        </p:txBody>
      </p:sp>
    </p:spTree>
    <p:extLst>
      <p:ext uri="{BB962C8B-B14F-4D97-AF65-F5344CB8AC3E}">
        <p14:creationId xmlns:p14="http://schemas.microsoft.com/office/powerpoint/2010/main" val="772387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77</a:t>
            </a:fld>
            <a:endParaRPr lang="it-IT"/>
          </a:p>
        </p:txBody>
      </p:sp>
    </p:spTree>
    <p:extLst>
      <p:ext uri="{BB962C8B-B14F-4D97-AF65-F5344CB8AC3E}">
        <p14:creationId xmlns:p14="http://schemas.microsoft.com/office/powerpoint/2010/main" val="20263210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581AD-13C7-F488-E129-ECF79F771EFE}"/>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65B56DB3-096E-B01A-2FE3-1B36671B2869}"/>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2632AF13-5F0E-FB0A-B3D0-E119363B67D9}"/>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BB2FBF79-4688-3236-07FC-16E7DCA45AC7}"/>
              </a:ext>
            </a:extLst>
          </p:cNvPr>
          <p:cNvSpPr>
            <a:spLocks noGrp="1"/>
          </p:cNvSpPr>
          <p:nvPr>
            <p:ph type="sldNum" sz="quarter" idx="5"/>
          </p:nvPr>
        </p:nvSpPr>
        <p:spPr/>
        <p:txBody>
          <a:bodyPr/>
          <a:lstStyle/>
          <a:p>
            <a:fld id="{850B4A10-0A0C-4EF2-8D23-64BFC0DC9C5E}" type="slidenum">
              <a:rPr lang="it-IT" smtClean="0"/>
              <a:t>78</a:t>
            </a:fld>
            <a:endParaRPr lang="it-IT"/>
          </a:p>
        </p:txBody>
      </p:sp>
    </p:spTree>
    <p:extLst>
      <p:ext uri="{BB962C8B-B14F-4D97-AF65-F5344CB8AC3E}">
        <p14:creationId xmlns:p14="http://schemas.microsoft.com/office/powerpoint/2010/main" val="11688704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850B4A10-0A0C-4EF2-8D23-64BFC0DC9C5E}" type="slidenum">
              <a:rPr lang="it-IT" smtClean="0"/>
              <a:t>88</a:t>
            </a:fld>
            <a:endParaRPr lang="it-IT"/>
          </a:p>
        </p:txBody>
      </p:sp>
    </p:spTree>
    <p:extLst>
      <p:ext uri="{BB962C8B-B14F-4D97-AF65-F5344CB8AC3E}">
        <p14:creationId xmlns:p14="http://schemas.microsoft.com/office/powerpoint/2010/main" val="13996612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titolo">
    <p:bg>
      <p:bgPr>
        <a:solidFill>
          <a:srgbClr val="003399"/>
        </a:solidFill>
        <a:effectLst/>
      </p:bgPr>
    </p:bg>
    <p:spTree>
      <p:nvGrpSpPr>
        <p:cNvPr id="1" name=""/>
        <p:cNvGrpSpPr/>
        <p:nvPr/>
      </p:nvGrpSpPr>
      <p:grpSpPr>
        <a:xfrm>
          <a:off x="0" y="0"/>
          <a:ext cx="0" cy="0"/>
          <a:chOff x="0" y="0"/>
          <a:chExt cx="0" cy="0"/>
        </a:xfrm>
      </p:grpSpPr>
      <p:sp>
        <p:nvSpPr>
          <p:cNvPr id="12" name="Rettangolo 11">
            <a:extLst>
              <a:ext uri="{FF2B5EF4-FFF2-40B4-BE49-F238E27FC236}">
                <a16:creationId xmlns:a16="http://schemas.microsoft.com/office/drawing/2014/main" id="{512CA09D-EEF9-4733-9E0D-8C36FB3FEF17}"/>
              </a:ext>
            </a:extLst>
          </p:cNvPr>
          <p:cNvSpPr/>
          <p:nvPr userDrawn="1"/>
        </p:nvSpPr>
        <p:spPr>
          <a:xfrm>
            <a:off x="0" y="844141"/>
            <a:ext cx="12192000" cy="40378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Date Placeholder 3"/>
          <p:cNvSpPr>
            <a:spLocks noGrp="1"/>
          </p:cNvSpPr>
          <p:nvPr>
            <p:ph type="dt" sz="half" idx="10"/>
          </p:nvPr>
        </p:nvSpPr>
        <p:spPr/>
        <p:txBody>
          <a:bodyPr/>
          <a:lstStyle>
            <a:lvl1pPr>
              <a:defRPr>
                <a:latin typeface="Helvetica LT Std Cond" panose="020B0506020202030204" pitchFamily="34" charset="0"/>
              </a:defRPr>
            </a:lvl1pPr>
          </a:lstStyle>
          <a:p>
            <a:fld id="{08B9EBBA-996F-894A-B54A-D6246ED52CEA}" type="datetimeFigureOut">
              <a:rPr lang="en-US" smtClean="0"/>
              <a:pPr/>
              <a:t>11/19/2025</a:t>
            </a:fld>
            <a:endParaRPr lang="en-US"/>
          </a:p>
        </p:txBody>
      </p:sp>
      <p:sp>
        <p:nvSpPr>
          <p:cNvPr id="5" name="Footer Placeholder 4"/>
          <p:cNvSpPr>
            <a:spLocks noGrp="1"/>
          </p:cNvSpPr>
          <p:nvPr>
            <p:ph type="ftr" sz="quarter" idx="11"/>
          </p:nvPr>
        </p:nvSpPr>
        <p:spPr/>
        <p:txBody>
          <a:bodyPr/>
          <a:lstStyle>
            <a:lvl1pPr>
              <a:defRPr>
                <a:latin typeface="Helvetica LT Std Cond" panose="020B0506020202030204" pitchFamily="34" charset="0"/>
              </a:defRPr>
            </a:lvl1pPr>
          </a:lstStyle>
          <a:p>
            <a:r>
              <a:rPr lang="en-US" err="1"/>
              <a:t>Titolo</a:t>
            </a:r>
            <a:r>
              <a:rPr lang="en-US"/>
              <a:t> </a:t>
            </a:r>
            <a:r>
              <a:rPr lang="en-US" err="1"/>
              <a:t>evento</a:t>
            </a:r>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Connettore diritto 14">
            <a:extLst>
              <a:ext uri="{FF2B5EF4-FFF2-40B4-BE49-F238E27FC236}">
                <a16:creationId xmlns:a16="http://schemas.microsoft.com/office/drawing/2014/main" id="{5186DD1E-A056-4342-BE80-FF20A2600F78}"/>
              </a:ext>
            </a:extLst>
          </p:cNvPr>
          <p:cNvCxnSpPr>
            <a:cxnSpLocks/>
          </p:cNvCxnSpPr>
          <p:nvPr userDrawn="1"/>
        </p:nvCxnSpPr>
        <p:spPr>
          <a:xfrm>
            <a:off x="5736771" y="4865913"/>
            <a:ext cx="0" cy="1147945"/>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8" name="Connettore diritto 17">
            <a:extLst>
              <a:ext uri="{FF2B5EF4-FFF2-40B4-BE49-F238E27FC236}">
                <a16:creationId xmlns:a16="http://schemas.microsoft.com/office/drawing/2014/main" id="{A0DA35CE-634A-41AD-8643-F468F576040E}"/>
              </a:ext>
            </a:extLst>
          </p:cNvPr>
          <p:cNvCxnSpPr>
            <a:cxnSpLocks/>
          </p:cNvCxnSpPr>
          <p:nvPr userDrawn="1"/>
        </p:nvCxnSpPr>
        <p:spPr>
          <a:xfrm>
            <a:off x="5736771" y="348342"/>
            <a:ext cx="0" cy="685801"/>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4C5F7654-60EA-40E7-8A0E-93CF8B3C8F6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38386" y="1958698"/>
            <a:ext cx="5915229" cy="1808695"/>
          </a:xfrm>
          <a:prstGeom prst="rect">
            <a:avLst/>
          </a:prstGeom>
        </p:spPr>
      </p:pic>
    </p:spTree>
    <p:extLst>
      <p:ext uri="{BB962C8B-B14F-4D97-AF65-F5344CB8AC3E}">
        <p14:creationId xmlns:p14="http://schemas.microsoft.com/office/powerpoint/2010/main" val="3715127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9334626" y="6259082"/>
            <a:ext cx="1343706" cy="365125"/>
          </a:xfrm>
        </p:spPr>
        <p:txBody>
          <a:bodyPr/>
          <a:lstStyle>
            <a:lvl1pPr>
              <a:defRPr>
                <a:solidFill>
                  <a:srgbClr val="003399"/>
                </a:solidFill>
              </a:defRPr>
            </a:lvl1pPr>
          </a:lstStyle>
          <a:p>
            <a:fld id="{9B3A1323-8D79-1946-B0D7-40001CF92E9D}" type="datetimeFigureOut">
              <a:rPr lang="en-US" smtClean="0"/>
              <a:pPr/>
              <a:t>11/19/2025</a:t>
            </a:fld>
            <a:endParaRPr lang="en-US"/>
          </a:p>
        </p:txBody>
      </p:sp>
      <p:sp>
        <p:nvSpPr>
          <p:cNvPr id="5" name="Footer Placeholder 4"/>
          <p:cNvSpPr>
            <a:spLocks noGrp="1"/>
          </p:cNvSpPr>
          <p:nvPr>
            <p:ph type="ftr" sz="quarter" idx="11"/>
          </p:nvPr>
        </p:nvSpPr>
        <p:spPr>
          <a:xfrm>
            <a:off x="451514" y="6259082"/>
            <a:ext cx="8644320" cy="365125"/>
          </a:xfrm>
        </p:spPr>
        <p:txBody>
          <a:bodyPr/>
          <a:lstStyle>
            <a:lvl1pPr>
              <a:defRPr>
                <a:solidFill>
                  <a:srgbClr val="003399"/>
                </a:solidFill>
              </a:defRPr>
            </a:lvl1pPr>
          </a:lstStyle>
          <a:p>
            <a:r>
              <a:rPr lang="en-US"/>
              <a:t>TITOLO PRESENTAZIONE</a:t>
            </a:r>
          </a:p>
        </p:txBody>
      </p:sp>
      <p:sp>
        <p:nvSpPr>
          <p:cNvPr id="6" name="Slide Number Placeholder 5"/>
          <p:cNvSpPr>
            <a:spLocks noGrp="1"/>
          </p:cNvSpPr>
          <p:nvPr>
            <p:ph type="sldNum" sz="quarter" idx="12"/>
          </p:nvPr>
        </p:nvSpPr>
        <p:spPr>
          <a:xfrm>
            <a:off x="10678331" y="6133608"/>
            <a:ext cx="1062155" cy="490599"/>
          </a:xfrm>
        </p:spPr>
        <p:txBody>
          <a:bodyPr/>
          <a:lstStyle>
            <a:lvl1pPr>
              <a:defRPr>
                <a:solidFill>
                  <a:srgbClr val="003399"/>
                </a:solidFill>
              </a:defRPr>
            </a:lvl1pPr>
          </a:lstStyle>
          <a:p>
            <a:fld id="{D57F1E4F-1CFF-5643-939E-217C01CDF565}" type="slidenum">
              <a:rPr lang="en-US" smtClean="0"/>
              <a:pPr/>
              <a:t>‹#›</a:t>
            </a:fld>
            <a:endParaRPr lang="en-US"/>
          </a:p>
        </p:txBody>
      </p:sp>
      <p:cxnSp>
        <p:nvCxnSpPr>
          <p:cNvPr id="15" name="Connettore diritto 14">
            <a:extLst>
              <a:ext uri="{FF2B5EF4-FFF2-40B4-BE49-F238E27FC236}">
                <a16:creationId xmlns:a16="http://schemas.microsoft.com/office/drawing/2014/main" id="{9F1A3202-618A-46CB-812C-07A7E7A50F67}"/>
              </a:ext>
            </a:extLst>
          </p:cNvPr>
          <p:cNvCxnSpPr>
            <a:cxnSpLocks/>
          </p:cNvCxnSpPr>
          <p:nvPr userDrawn="1"/>
        </p:nvCxnSpPr>
        <p:spPr>
          <a:xfrm>
            <a:off x="239485" y="6111837"/>
            <a:ext cx="11501001" cy="0"/>
          </a:xfrm>
          <a:prstGeom prst="line">
            <a:avLst/>
          </a:prstGeom>
          <a:ln w="28575">
            <a:solidFill>
              <a:srgbClr val="003399"/>
            </a:solidFill>
          </a:ln>
        </p:spPr>
        <p:style>
          <a:lnRef idx="1">
            <a:schemeClr val="dk1"/>
          </a:lnRef>
          <a:fillRef idx="0">
            <a:schemeClr val="dk1"/>
          </a:fillRef>
          <a:effectRef idx="0">
            <a:schemeClr val="dk1"/>
          </a:effectRef>
          <a:fontRef idx="minor">
            <a:schemeClr val="tx1"/>
          </a:fontRef>
        </p:style>
      </p:cxnSp>
      <p:pic>
        <p:nvPicPr>
          <p:cNvPr id="26" name="Picture 25">
            <a:extLst>
              <a:ext uri="{FF2B5EF4-FFF2-40B4-BE49-F238E27FC236}">
                <a16:creationId xmlns:a16="http://schemas.microsoft.com/office/drawing/2014/main" id="{9181084D-0AEC-4BB9-BA77-00F77C742520}"/>
              </a:ext>
            </a:extLst>
          </p:cNvPr>
          <p:cNvPicPr>
            <a:picLocks noChangeAspect="1"/>
          </p:cNvPicPr>
          <p:nvPr userDrawn="1"/>
        </p:nvPicPr>
        <p:blipFill>
          <a:blip r:embed="rId2"/>
          <a:stretch>
            <a:fillRect/>
          </a:stretch>
        </p:blipFill>
        <p:spPr>
          <a:xfrm>
            <a:off x="273951" y="0"/>
            <a:ext cx="837251" cy="1224000"/>
          </a:xfrm>
          <a:prstGeom prst="rect">
            <a:avLst/>
          </a:prstGeom>
        </p:spPr>
      </p:pic>
    </p:spTree>
    <p:extLst>
      <p:ext uri="{BB962C8B-B14F-4D97-AF65-F5344CB8AC3E}">
        <p14:creationId xmlns:p14="http://schemas.microsoft.com/office/powerpoint/2010/main" val="2017602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estazione sezione">
    <p:bg>
      <p:bgPr>
        <a:solidFill>
          <a:schemeClr val="tx1"/>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D6607C2-D022-49EB-9B93-D42BE23E0441}"/>
              </a:ext>
            </a:extLst>
          </p:cNvPr>
          <p:cNvSpPr>
            <a:spLocks noGrp="1"/>
          </p:cNvSpPr>
          <p:nvPr>
            <p:ph type="dt" sz="half" idx="10"/>
          </p:nvPr>
        </p:nvSpPr>
        <p:spPr>
          <a:xfrm>
            <a:off x="9334626" y="6259082"/>
            <a:ext cx="1343706" cy="365125"/>
          </a:xfrm>
        </p:spPr>
        <p:txBody>
          <a:bodyPr/>
          <a:lstStyle>
            <a:lvl1pPr>
              <a:defRPr>
                <a:solidFill>
                  <a:srgbClr val="003399"/>
                </a:solidFill>
              </a:defRPr>
            </a:lvl1pPr>
          </a:lstStyle>
          <a:p>
            <a:fld id="{9B3A1323-8D79-1946-B0D7-40001CF92E9D}" type="datetimeFigureOut">
              <a:rPr lang="en-US" smtClean="0"/>
              <a:pPr/>
              <a:t>11/19/2025</a:t>
            </a:fld>
            <a:endParaRPr lang="en-US"/>
          </a:p>
        </p:txBody>
      </p:sp>
      <p:sp>
        <p:nvSpPr>
          <p:cNvPr id="19" name="Footer Placeholder 4">
            <a:extLst>
              <a:ext uri="{FF2B5EF4-FFF2-40B4-BE49-F238E27FC236}">
                <a16:creationId xmlns:a16="http://schemas.microsoft.com/office/drawing/2014/main" id="{1257F9D7-6DEA-4CCB-8A2A-EA6E9BD1A9D9}"/>
              </a:ext>
            </a:extLst>
          </p:cNvPr>
          <p:cNvSpPr>
            <a:spLocks noGrp="1"/>
          </p:cNvSpPr>
          <p:nvPr>
            <p:ph type="ftr" sz="quarter" idx="11"/>
          </p:nvPr>
        </p:nvSpPr>
        <p:spPr>
          <a:xfrm>
            <a:off x="451514" y="6259082"/>
            <a:ext cx="8644320" cy="365125"/>
          </a:xfrm>
        </p:spPr>
        <p:txBody>
          <a:bodyPr/>
          <a:lstStyle>
            <a:lvl1pPr>
              <a:defRPr>
                <a:solidFill>
                  <a:srgbClr val="003399"/>
                </a:solidFill>
              </a:defRPr>
            </a:lvl1pPr>
          </a:lstStyle>
          <a:p>
            <a:r>
              <a:rPr lang="en-US"/>
              <a:t>TITOLO PRESENTAZIONE</a:t>
            </a:r>
          </a:p>
        </p:txBody>
      </p:sp>
      <p:sp>
        <p:nvSpPr>
          <p:cNvPr id="20" name="Slide Number Placeholder 5">
            <a:extLst>
              <a:ext uri="{FF2B5EF4-FFF2-40B4-BE49-F238E27FC236}">
                <a16:creationId xmlns:a16="http://schemas.microsoft.com/office/drawing/2014/main" id="{4F6307CD-C1A2-4CBF-8A67-A504ADBDE23E}"/>
              </a:ext>
            </a:extLst>
          </p:cNvPr>
          <p:cNvSpPr>
            <a:spLocks noGrp="1"/>
          </p:cNvSpPr>
          <p:nvPr>
            <p:ph type="sldNum" sz="quarter" idx="12"/>
          </p:nvPr>
        </p:nvSpPr>
        <p:spPr>
          <a:xfrm>
            <a:off x="10678331" y="6133608"/>
            <a:ext cx="1062155" cy="490599"/>
          </a:xfrm>
        </p:spPr>
        <p:txBody>
          <a:bodyPr/>
          <a:lstStyle>
            <a:lvl1pPr>
              <a:defRPr>
                <a:solidFill>
                  <a:srgbClr val="003399"/>
                </a:solidFill>
              </a:defRPr>
            </a:lvl1pPr>
          </a:lstStyle>
          <a:p>
            <a:fld id="{D57F1E4F-1CFF-5643-939E-217C01CDF565}" type="slidenum">
              <a:rPr lang="en-US" smtClean="0"/>
              <a:pPr/>
              <a:t>‹#›</a:t>
            </a:fld>
            <a:endParaRPr lang="en-US"/>
          </a:p>
        </p:txBody>
      </p:sp>
      <p:cxnSp>
        <p:nvCxnSpPr>
          <p:cNvPr id="21" name="Connettore diritto 20">
            <a:extLst>
              <a:ext uri="{FF2B5EF4-FFF2-40B4-BE49-F238E27FC236}">
                <a16:creationId xmlns:a16="http://schemas.microsoft.com/office/drawing/2014/main" id="{CD54785E-3FB7-42ED-A211-C4A1B8081C48}"/>
              </a:ext>
            </a:extLst>
          </p:cNvPr>
          <p:cNvCxnSpPr>
            <a:cxnSpLocks/>
          </p:cNvCxnSpPr>
          <p:nvPr userDrawn="1"/>
        </p:nvCxnSpPr>
        <p:spPr>
          <a:xfrm>
            <a:off x="239485" y="6111837"/>
            <a:ext cx="11501001" cy="0"/>
          </a:xfrm>
          <a:prstGeom prst="line">
            <a:avLst/>
          </a:prstGeom>
          <a:ln w="28575">
            <a:solidFill>
              <a:srgbClr val="003399"/>
            </a:solidFill>
          </a:ln>
        </p:spPr>
        <p:style>
          <a:lnRef idx="1">
            <a:schemeClr val="dk1"/>
          </a:lnRef>
          <a:fillRef idx="0">
            <a:schemeClr val="dk1"/>
          </a:fillRef>
          <a:effectRef idx="0">
            <a:schemeClr val="dk1"/>
          </a:effectRef>
          <a:fontRef idx="minor">
            <a:schemeClr val="tx1"/>
          </a:fontRef>
        </p:style>
      </p:cxnSp>
      <p:pic>
        <p:nvPicPr>
          <p:cNvPr id="34" name="Picture 33">
            <a:extLst>
              <a:ext uri="{FF2B5EF4-FFF2-40B4-BE49-F238E27FC236}">
                <a16:creationId xmlns:a16="http://schemas.microsoft.com/office/drawing/2014/main" id="{8EF1BA46-EACB-4AD7-BE45-20E23648743D}"/>
              </a:ext>
            </a:extLst>
          </p:cNvPr>
          <p:cNvPicPr>
            <a:picLocks noChangeAspect="1"/>
          </p:cNvPicPr>
          <p:nvPr userDrawn="1"/>
        </p:nvPicPr>
        <p:blipFill>
          <a:blip r:embed="rId2"/>
          <a:stretch>
            <a:fillRect/>
          </a:stretch>
        </p:blipFill>
        <p:spPr>
          <a:xfrm>
            <a:off x="273951" y="0"/>
            <a:ext cx="837251" cy="1224000"/>
          </a:xfrm>
          <a:prstGeom prst="rect">
            <a:avLst/>
          </a:prstGeom>
        </p:spPr>
      </p:pic>
    </p:spTree>
    <p:extLst>
      <p:ext uri="{BB962C8B-B14F-4D97-AF65-F5344CB8AC3E}">
        <p14:creationId xmlns:p14="http://schemas.microsoft.com/office/powerpoint/2010/main" val="1490219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ue contenuti">
    <p:spTree>
      <p:nvGrpSpPr>
        <p:cNvPr id="1" name=""/>
        <p:cNvGrpSpPr/>
        <p:nvPr/>
      </p:nvGrpSpPr>
      <p:grpSpPr>
        <a:xfrm>
          <a:off x="0" y="0"/>
          <a:ext cx="0" cy="0"/>
          <a:chOff x="0" y="0"/>
          <a:chExt cx="0" cy="0"/>
        </a:xfrm>
      </p:grpSpPr>
      <p:sp>
        <p:nvSpPr>
          <p:cNvPr id="17" name="Date Placeholder 3">
            <a:extLst>
              <a:ext uri="{FF2B5EF4-FFF2-40B4-BE49-F238E27FC236}">
                <a16:creationId xmlns:a16="http://schemas.microsoft.com/office/drawing/2014/main" id="{217269C5-BD52-4D05-BEE9-15B6643EB46D}"/>
              </a:ext>
            </a:extLst>
          </p:cNvPr>
          <p:cNvSpPr>
            <a:spLocks noGrp="1"/>
          </p:cNvSpPr>
          <p:nvPr>
            <p:ph type="dt" sz="half" idx="10"/>
          </p:nvPr>
        </p:nvSpPr>
        <p:spPr>
          <a:xfrm>
            <a:off x="9334626" y="6259082"/>
            <a:ext cx="1343706" cy="365125"/>
          </a:xfrm>
        </p:spPr>
        <p:txBody>
          <a:bodyPr/>
          <a:lstStyle>
            <a:lvl1pPr>
              <a:defRPr>
                <a:solidFill>
                  <a:schemeClr val="tx1"/>
                </a:solidFill>
              </a:defRPr>
            </a:lvl1pPr>
          </a:lstStyle>
          <a:p>
            <a:fld id="{9B3A1323-8D79-1946-B0D7-40001CF92E9D}" type="datetimeFigureOut">
              <a:rPr lang="en-US" smtClean="0"/>
              <a:pPr/>
              <a:t>11/19/2025</a:t>
            </a:fld>
            <a:endParaRPr lang="en-US"/>
          </a:p>
        </p:txBody>
      </p:sp>
      <p:sp>
        <p:nvSpPr>
          <p:cNvPr id="18" name="Footer Placeholder 4">
            <a:extLst>
              <a:ext uri="{FF2B5EF4-FFF2-40B4-BE49-F238E27FC236}">
                <a16:creationId xmlns:a16="http://schemas.microsoft.com/office/drawing/2014/main" id="{25CD928E-A9B9-4DD9-B7D7-8A28001EE7E4}"/>
              </a:ext>
            </a:extLst>
          </p:cNvPr>
          <p:cNvSpPr>
            <a:spLocks noGrp="1"/>
          </p:cNvSpPr>
          <p:nvPr>
            <p:ph type="ftr" sz="quarter" idx="11"/>
          </p:nvPr>
        </p:nvSpPr>
        <p:spPr>
          <a:xfrm>
            <a:off x="451514" y="6259082"/>
            <a:ext cx="8644320" cy="365125"/>
          </a:xfrm>
        </p:spPr>
        <p:txBody>
          <a:bodyPr/>
          <a:lstStyle>
            <a:lvl1pPr>
              <a:defRPr>
                <a:solidFill>
                  <a:schemeClr val="tx1"/>
                </a:solidFill>
              </a:defRPr>
            </a:lvl1pPr>
          </a:lstStyle>
          <a:p>
            <a:r>
              <a:rPr lang="en-US"/>
              <a:t>TITOLO PRESENTAZIONE</a:t>
            </a:r>
          </a:p>
        </p:txBody>
      </p:sp>
      <p:sp>
        <p:nvSpPr>
          <p:cNvPr id="19" name="Slide Number Placeholder 5">
            <a:extLst>
              <a:ext uri="{FF2B5EF4-FFF2-40B4-BE49-F238E27FC236}">
                <a16:creationId xmlns:a16="http://schemas.microsoft.com/office/drawing/2014/main" id="{F0BDB6E8-BCBA-4B85-865B-0326921ED279}"/>
              </a:ext>
            </a:extLst>
          </p:cNvPr>
          <p:cNvSpPr>
            <a:spLocks noGrp="1"/>
          </p:cNvSpPr>
          <p:nvPr>
            <p:ph type="sldNum" sz="quarter" idx="12"/>
          </p:nvPr>
        </p:nvSpPr>
        <p:spPr>
          <a:xfrm>
            <a:off x="10678331" y="6133608"/>
            <a:ext cx="1062155" cy="490599"/>
          </a:xfrm>
        </p:spPr>
        <p:txBody>
          <a:bodyPr/>
          <a:lstStyle>
            <a:lvl1pPr>
              <a:defRPr>
                <a:solidFill>
                  <a:schemeClr val="tx1"/>
                </a:solidFill>
              </a:defRPr>
            </a:lvl1pPr>
          </a:lstStyle>
          <a:p>
            <a:fld id="{D57F1E4F-1CFF-5643-939E-217C01CDF565}" type="slidenum">
              <a:rPr lang="en-US" smtClean="0"/>
              <a:pPr/>
              <a:t>‹#›</a:t>
            </a:fld>
            <a:endParaRPr lang="en-US"/>
          </a:p>
        </p:txBody>
      </p:sp>
      <p:cxnSp>
        <p:nvCxnSpPr>
          <p:cNvPr id="20" name="Connettore diritto 19">
            <a:extLst>
              <a:ext uri="{FF2B5EF4-FFF2-40B4-BE49-F238E27FC236}">
                <a16:creationId xmlns:a16="http://schemas.microsoft.com/office/drawing/2014/main" id="{80613556-6791-4B98-B7AC-4808030B8238}"/>
              </a:ext>
            </a:extLst>
          </p:cNvPr>
          <p:cNvCxnSpPr>
            <a:cxnSpLocks/>
          </p:cNvCxnSpPr>
          <p:nvPr userDrawn="1"/>
        </p:nvCxnSpPr>
        <p:spPr>
          <a:xfrm>
            <a:off x="239485" y="6111837"/>
            <a:ext cx="11501001" cy="0"/>
          </a:xfrm>
          <a:prstGeom prst="line">
            <a:avLst/>
          </a:prstGeom>
          <a:ln w="28575">
            <a:solidFill>
              <a:srgbClr val="6886C4"/>
            </a:solidFill>
          </a:ln>
        </p:spPr>
        <p:style>
          <a:lnRef idx="1">
            <a:schemeClr val="dk1"/>
          </a:lnRef>
          <a:fillRef idx="0">
            <a:schemeClr val="dk1"/>
          </a:fillRef>
          <a:effectRef idx="0">
            <a:schemeClr val="dk1"/>
          </a:effectRef>
          <a:fontRef idx="minor">
            <a:schemeClr val="tx1"/>
          </a:fontRef>
        </p:style>
      </p:cxnSp>
      <p:sp>
        <p:nvSpPr>
          <p:cNvPr id="22" name="Rettangolo 12">
            <a:extLst>
              <a:ext uri="{FF2B5EF4-FFF2-40B4-BE49-F238E27FC236}">
                <a16:creationId xmlns:a16="http://schemas.microsoft.com/office/drawing/2014/main" id="{D5B2411E-96E0-48D4-8015-A4E6B5C45546}"/>
              </a:ext>
            </a:extLst>
          </p:cNvPr>
          <p:cNvSpPr/>
          <p:nvPr userDrawn="1"/>
        </p:nvSpPr>
        <p:spPr>
          <a:xfrm>
            <a:off x="246262" y="0"/>
            <a:ext cx="892629" cy="11974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7" name="Picture 36">
            <a:extLst>
              <a:ext uri="{FF2B5EF4-FFF2-40B4-BE49-F238E27FC236}">
                <a16:creationId xmlns:a16="http://schemas.microsoft.com/office/drawing/2014/main" id="{63DA5AC5-4896-40E2-88C0-279735D1E47D}"/>
              </a:ext>
            </a:extLst>
          </p:cNvPr>
          <p:cNvPicPr>
            <a:picLocks noChangeAspect="1"/>
          </p:cNvPicPr>
          <p:nvPr userDrawn="1"/>
        </p:nvPicPr>
        <p:blipFill>
          <a:blip r:embed="rId2"/>
          <a:stretch>
            <a:fillRect/>
          </a:stretch>
        </p:blipFill>
        <p:spPr>
          <a:xfrm>
            <a:off x="273951" y="0"/>
            <a:ext cx="837251" cy="1224000"/>
          </a:xfrm>
          <a:prstGeom prst="rect">
            <a:avLst/>
          </a:prstGeom>
        </p:spPr>
      </p:pic>
    </p:spTree>
    <p:extLst>
      <p:ext uri="{BB962C8B-B14F-4D97-AF65-F5344CB8AC3E}">
        <p14:creationId xmlns:p14="http://schemas.microsoft.com/office/powerpoint/2010/main" val="37953128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99"/>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latin typeface="Helvetica LT Std Cond" panose="020B0506020202030204" pitchFamily="34" charset="0"/>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latin typeface="Helvetica LT Std Cond" panose="020B0506020202030204" pitchFamily="34" charset="0"/>
              </a:defRPr>
            </a:lvl1pPr>
          </a:lstStyle>
          <a:p>
            <a:fld id="{09B482E8-6E0E-1B4F-B1FD-C69DB9E858D9}" type="datetimeFigureOut">
              <a:rPr lang="en-US" smtClean="0"/>
              <a:pPr/>
              <a:t>11/19/2025</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latin typeface="Helvetica LT Std Cond" panose="020B0506020202030204" pitchFamily="34" charset="0"/>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8714724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patentati.it/quiz-patente-b/argomento/segnali-obbligo-3.html"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customs.ec.europa.eu/gtp/"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addskills.it/libri-contabili-e-scritture-capirne-di-piu/"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pixabay.com/it/illustrations/economia-profitto-borsa-pagare-2553884/"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p-atti.blogspot.com/2015/03/le-principali-teorie-dellapprendimento.html"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adm.gov.it/portale/-/elenco-corsiapprovati"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https://www.puntosicuro.it/cultura-della-sicurezza-C-136/la-cultura-della-sicurezza-di-un-azienda-si-puo-cambiare-AR-24522/"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taxation-customs.ec.europa.eu/customs/authorised-economic-operator/programme_en?prefLang=it"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6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hyperlink" Target="https://mybike.onlypositivenrg.eu/it-it/" TargetMode="External"/><Relationship Id="rId3" Type="http://schemas.openxmlformats.org/officeDocument/2006/relationships/hyperlink" Target="mailto:uadm.calabria1@adm.gov.it" TargetMode="External"/><Relationship Id="rId7" Type="http://schemas.openxmlformats.org/officeDocument/2006/relationships/image" Target="../media/image22.jpeg"/><Relationship Id="rId2" Type="http://schemas.openxmlformats.org/officeDocument/2006/relationships/hyperlink" Target="mailto:uadm.calabria1@pec.adm.gov.it" TargetMode="External"/><Relationship Id="rId1" Type="http://schemas.openxmlformats.org/officeDocument/2006/relationships/slideLayout" Target="../slideLayouts/slideLayout2.xml"/><Relationship Id="rId6" Type="http://schemas.openxmlformats.org/officeDocument/2006/relationships/hyperlink" Target="mailto:ferdinando.scarfo@adm.gov.it" TargetMode="External"/><Relationship Id="rId5" Type="http://schemas.openxmlformats.org/officeDocument/2006/relationships/hyperlink" Target="mailto:davide.crea@adm.gov.it" TargetMode="External"/><Relationship Id="rId4" Type="http://schemas.openxmlformats.org/officeDocument/2006/relationships/hyperlink" Target="mailto:maria.florio02@adm.gov.it" TargetMode="External"/></Relationships>
</file>

<file path=ppt/slides/_rels/slide92.xml.rels><?xml version="1.0" encoding="UTF-8" standalone="yes"?>
<Relationships xmlns="http://schemas.openxmlformats.org/package/2006/relationships"><Relationship Id="rId3" Type="http://schemas.openxmlformats.org/officeDocument/2006/relationships/hyperlink" Target="https://cittadinanzattivabrentonico.blogspot.com/2013/09/grazie-di-esistere.html" TargetMode="External"/><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sellaDiTesto 6">
            <a:extLst>
              <a:ext uri="{FF2B5EF4-FFF2-40B4-BE49-F238E27FC236}">
                <a16:creationId xmlns:a16="http://schemas.microsoft.com/office/drawing/2014/main" id="{1A1DD593-3F75-4466-B6C6-AE5138E93564}"/>
              </a:ext>
            </a:extLst>
          </p:cNvPr>
          <p:cNvSpPr txBox="1"/>
          <p:nvPr/>
        </p:nvSpPr>
        <p:spPr>
          <a:xfrm>
            <a:off x="264389" y="5155186"/>
            <a:ext cx="5360366" cy="1371081"/>
          </a:xfrm>
          <a:prstGeom prst="rect">
            <a:avLst/>
          </a:prstGeom>
          <a:noFill/>
        </p:spPr>
        <p:txBody>
          <a:bodyPr wrap="square" rtlCol="0">
            <a:spAutoFit/>
          </a:bodyPr>
          <a:lstStyle/>
          <a:p>
            <a:pPr marL="0" marR="0" lvl="0" indent="0" algn="just" defTabSz="457200" rtl="0" eaLnBrk="1" fontAlgn="auto" latinLnBrk="0" hangingPunct="1">
              <a:lnSpc>
                <a:spcPct val="107000"/>
              </a:lnSpc>
              <a:spcBef>
                <a:spcPts val="0"/>
              </a:spcBef>
              <a:spcAft>
                <a:spcPts val="800"/>
              </a:spcAft>
              <a:buClrTx/>
              <a:buSzTx/>
              <a:buFontTx/>
              <a:buNone/>
              <a:tabLst/>
              <a:defRPr/>
            </a:pPr>
            <a:r>
              <a:rPr kumimoji="0" lang="it-IT" sz="1800" b="0" i="0" u="none" strike="noStrike" kern="100" cap="none" spc="0" normalizeH="0" baseline="0" noProof="0">
                <a:ln>
                  <a:noFill/>
                </a:ln>
                <a:solidFill>
                  <a:prstClr val="white"/>
                </a:solidFill>
                <a:effectLst/>
                <a:uLnTx/>
                <a:uFillTx/>
                <a:latin typeface="Garamond" panose="02020404030301010803" pitchFamily="18" charset="0"/>
                <a:ea typeface="Calibri" panose="020F0502020204030204" pitchFamily="34" charset="0"/>
                <a:cs typeface="Times New Roman" panose="02020603050405020304" pitchFamily="18" charset="0"/>
              </a:rPr>
              <a:t>L’operatore Economico Autorizzato (AEO) e il commercio internazionale: semplificazioni e vantaggi nei rapporti con la Dogana</a:t>
            </a:r>
          </a:p>
          <a:p>
            <a:pPr marL="0" marR="0" lvl="0" indent="0" algn="l" defTabSz="457200" rtl="0" eaLnBrk="1" fontAlgn="auto" latinLnBrk="0" hangingPunct="1">
              <a:lnSpc>
                <a:spcPct val="107000"/>
              </a:lnSpc>
              <a:spcBef>
                <a:spcPts val="0"/>
              </a:spcBef>
              <a:spcAft>
                <a:spcPts val="800"/>
              </a:spcAft>
              <a:buClrTx/>
              <a:buSzTx/>
              <a:buFontTx/>
              <a:buNone/>
              <a:tabLst/>
              <a:defRPr/>
            </a:pPr>
            <a:endParaRPr kumimoji="0" lang="it-IT" sz="1800" b="0" i="0" u="none" strike="noStrike" kern="100" cap="none" spc="0" normalizeH="0" baseline="0" noProof="0">
              <a:ln>
                <a:noFill/>
              </a:ln>
              <a:solidFill>
                <a:prstClr val="white"/>
              </a:solidFill>
              <a:effectLst/>
              <a:uLnTx/>
              <a:uFillTx/>
              <a:latin typeface="Garamond" panose="02020404030301010803" pitchFamily="18" charset="0"/>
              <a:ea typeface="Calibri" panose="020F0502020204030204" pitchFamily="34" charset="0"/>
              <a:cs typeface="Times New Roman" panose="02020603050405020304" pitchFamily="18" charset="0"/>
            </a:endParaRPr>
          </a:p>
        </p:txBody>
      </p:sp>
      <p:sp>
        <p:nvSpPr>
          <p:cNvPr id="9" name="CasellaDiTesto 8">
            <a:extLst>
              <a:ext uri="{FF2B5EF4-FFF2-40B4-BE49-F238E27FC236}">
                <a16:creationId xmlns:a16="http://schemas.microsoft.com/office/drawing/2014/main" id="{67EF3514-B4B7-45D3-B67E-EB8CE94C4EE6}"/>
              </a:ext>
            </a:extLst>
          </p:cNvPr>
          <p:cNvSpPr txBox="1"/>
          <p:nvPr/>
        </p:nvSpPr>
        <p:spPr>
          <a:xfrm>
            <a:off x="5788405" y="67112"/>
            <a:ext cx="5952082" cy="7078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00" cap="none" spc="0" normalizeH="0" baseline="0" noProof="0">
                <a:ln>
                  <a:noFill/>
                </a:ln>
                <a:solidFill>
                  <a:prstClr val="white"/>
                </a:solidFill>
                <a:effectLst/>
                <a:uLnTx/>
                <a:uFillTx/>
                <a:latin typeface="Garamond" panose="02020404030301010803" pitchFamily="18" charset="0"/>
                <a:ea typeface="+mn-ea"/>
                <a:cs typeface="Times New Roman" panose="02020603050405020304" pitchFamily="18" charset="0"/>
              </a:rPr>
              <a:t>Direzione Territoriale Calabria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00" cap="none" spc="0" normalizeH="0" baseline="0" noProof="0">
                <a:ln>
                  <a:noFill/>
                </a:ln>
                <a:solidFill>
                  <a:prstClr val="white"/>
                </a:solidFill>
                <a:effectLst/>
                <a:uLnTx/>
                <a:uFillTx/>
                <a:latin typeface="Garamond" panose="02020404030301010803" pitchFamily="18" charset="0"/>
                <a:ea typeface="+mn-ea"/>
                <a:cs typeface="Times New Roman" panose="02020603050405020304" pitchFamily="18" charset="0"/>
              </a:rPr>
              <a:t>Ufficio Locale ADM Calabria 1 - Gioia Tauro</a:t>
            </a:r>
          </a:p>
        </p:txBody>
      </p:sp>
      <p:sp>
        <p:nvSpPr>
          <p:cNvPr id="3" name="CasellaDiTesto 2">
            <a:extLst>
              <a:ext uri="{FF2B5EF4-FFF2-40B4-BE49-F238E27FC236}">
                <a16:creationId xmlns:a16="http://schemas.microsoft.com/office/drawing/2014/main" id="{4A4121B8-D867-62CB-2D92-A3DD925AB2F3}"/>
              </a:ext>
            </a:extLst>
          </p:cNvPr>
          <p:cNvSpPr txBox="1"/>
          <p:nvPr/>
        </p:nvSpPr>
        <p:spPr>
          <a:xfrm>
            <a:off x="7403690" y="5461327"/>
            <a:ext cx="3117750" cy="379399"/>
          </a:xfrm>
          <a:prstGeom prst="rect">
            <a:avLst/>
          </a:prstGeom>
          <a:noFill/>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it-IT" sz="1800" b="0" i="0" u="none" strike="noStrike" kern="100" cap="none" spc="0" normalizeH="0" baseline="0" noProof="0">
                <a:ln>
                  <a:noFill/>
                </a:ln>
                <a:solidFill>
                  <a:prstClr val="white"/>
                </a:solidFill>
                <a:effectLst/>
                <a:uLnTx/>
                <a:uFillTx/>
                <a:latin typeface="Garamond" panose="02020404030301010803" pitchFamily="18" charset="0"/>
                <a:ea typeface="Calibri" panose="020F0502020204030204" pitchFamily="34" charset="0"/>
                <a:cs typeface="Times New Roman" panose="02020603050405020304" pitchFamily="18" charset="0"/>
              </a:rPr>
              <a:t>Gioia Tauro, 2</a:t>
            </a:r>
            <a:r>
              <a:rPr lang="it-IT" kern="100" noProof="0">
                <a:solidFill>
                  <a:prstClr val="white"/>
                </a:solidFill>
                <a:latin typeface="Garamond" panose="02020404030301010803" pitchFamily="18" charset="0"/>
                <a:ea typeface="Calibri" panose="020F0502020204030204" pitchFamily="34" charset="0"/>
                <a:cs typeface="Times New Roman" panose="02020603050405020304" pitchFamily="18" charset="0"/>
              </a:rPr>
              <a:t>0</a:t>
            </a:r>
            <a:r>
              <a:rPr kumimoji="0" lang="it-IT" sz="1800" b="0" i="0" u="none" strike="noStrike" kern="100" cap="none" spc="0" normalizeH="0" baseline="0" noProof="0">
                <a:ln>
                  <a:noFill/>
                </a:ln>
                <a:solidFill>
                  <a:prstClr val="white"/>
                </a:solidFill>
                <a:effectLst/>
                <a:uLnTx/>
                <a:uFillTx/>
                <a:latin typeface="Garamond" panose="02020404030301010803" pitchFamily="18" charset="0"/>
                <a:ea typeface="Calibri" panose="020F0502020204030204" pitchFamily="34" charset="0"/>
                <a:cs typeface="Times New Roman" panose="02020603050405020304" pitchFamily="18" charset="0"/>
              </a:rPr>
              <a:t> novembre 2025</a:t>
            </a:r>
          </a:p>
        </p:txBody>
      </p:sp>
    </p:spTree>
    <p:extLst>
      <p:ext uri="{BB962C8B-B14F-4D97-AF65-F5344CB8AC3E}">
        <p14:creationId xmlns:p14="http://schemas.microsoft.com/office/powerpoint/2010/main" val="3559567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F7FDA7C-D1CE-30C3-5DAF-EC484D4F2824}"/>
              </a:ext>
            </a:extLst>
          </p:cNvPr>
          <p:cNvSpPr txBox="1"/>
          <p:nvPr/>
        </p:nvSpPr>
        <p:spPr>
          <a:xfrm>
            <a:off x="561702" y="622849"/>
            <a:ext cx="11068595" cy="4585871"/>
          </a:xfrm>
          <a:prstGeom prst="rect">
            <a:avLst/>
          </a:prstGeom>
          <a:noFill/>
        </p:spPr>
        <p:txBody>
          <a:bodyPr wrap="square">
            <a:spAutoFit/>
          </a:bodyPr>
          <a:lstStyle/>
          <a:p>
            <a:pPr marL="398779" marR="391795" algn="ctr">
              <a:lnSpc>
                <a:spcPct val="100000"/>
              </a:lnSpc>
              <a:tabLst>
                <a:tab pos="741680" algn="l"/>
              </a:tabLst>
            </a:pPr>
            <a:endParaRPr lang="it-IT" sz="3200" b="1" noProof="0">
              <a:solidFill>
                <a:srgbClr val="003399"/>
              </a:solidFill>
              <a:latin typeface="Garamond" panose="02020404030301010803" pitchFamily="18" charset="0"/>
            </a:endParaRPr>
          </a:p>
          <a:p>
            <a:pPr marL="398779" marR="391795" algn="ctr">
              <a:lnSpc>
                <a:spcPct val="100000"/>
              </a:lnSpc>
              <a:tabLst>
                <a:tab pos="741680" algn="l"/>
              </a:tabLst>
            </a:pPr>
            <a:endParaRPr lang="it-IT" sz="3200" b="1" noProof="0">
              <a:solidFill>
                <a:srgbClr val="003399"/>
              </a:solidFill>
              <a:latin typeface="Garamond" panose="02020404030301010803" pitchFamily="18" charset="0"/>
            </a:endParaRPr>
          </a:p>
          <a:p>
            <a:pPr marL="398779" marR="391795" algn="ctr">
              <a:lnSpc>
                <a:spcPct val="100000"/>
              </a:lnSpc>
              <a:tabLst>
                <a:tab pos="741680" algn="l"/>
              </a:tabLst>
            </a:pPr>
            <a:r>
              <a:rPr lang="it-IT" sz="3200" b="1" noProof="0">
                <a:solidFill>
                  <a:srgbClr val="003399"/>
                </a:solidFill>
                <a:latin typeface="Garamond" panose="02020404030301010803" pitchFamily="18" charset="0"/>
              </a:rPr>
              <a:t>Agenzia delle Dogane e dei Monopoli</a:t>
            </a:r>
            <a:r>
              <a:rPr lang="it-IT" sz="3200" spc="-5" noProof="0">
                <a:solidFill>
                  <a:srgbClr val="000000"/>
                </a:solidFill>
                <a:latin typeface="Garamond" panose="02020404030301010803" pitchFamily="18" charset="0"/>
                <a:cs typeface="Tahoma" panose="020B0604030504040204" pitchFamily="34" charset="0"/>
              </a:rPr>
              <a:t> </a:t>
            </a:r>
          </a:p>
          <a:p>
            <a:pPr marL="398779" marR="391795" algn="ctr">
              <a:lnSpc>
                <a:spcPct val="100000"/>
              </a:lnSpc>
              <a:tabLst>
                <a:tab pos="741680" algn="l"/>
              </a:tabLst>
            </a:pPr>
            <a:r>
              <a:rPr lang="it-IT" sz="2800" b="1" noProof="0">
                <a:solidFill>
                  <a:srgbClr val="003399"/>
                </a:solidFill>
                <a:latin typeface="Garamond" panose="02020404030301010803" pitchFamily="18" charset="0"/>
              </a:rPr>
              <a:t>Direzione Territoriale Calabria</a:t>
            </a:r>
          </a:p>
          <a:p>
            <a:pPr marL="398779" marR="391795" algn="ctr">
              <a:lnSpc>
                <a:spcPct val="100000"/>
              </a:lnSpc>
              <a:tabLst>
                <a:tab pos="741680" algn="l"/>
              </a:tabLst>
            </a:pPr>
            <a:r>
              <a:rPr lang="it-IT" sz="2400" b="1" noProof="0">
                <a:solidFill>
                  <a:srgbClr val="003399"/>
                </a:solidFill>
                <a:latin typeface="Garamond" panose="02020404030301010803" pitchFamily="18" charset="0"/>
              </a:rPr>
              <a:t>Ufficio Locale ADM Calabria 1 – Gioia Tauro</a:t>
            </a:r>
          </a:p>
          <a:p>
            <a:pPr marL="398779" marR="391795" algn="ctr">
              <a:lnSpc>
                <a:spcPct val="100000"/>
              </a:lnSpc>
              <a:tabLst>
                <a:tab pos="741680" algn="l"/>
              </a:tabLst>
            </a:pPr>
            <a:endParaRPr lang="it-IT" sz="2400" spc="-5" noProof="0">
              <a:solidFill>
                <a:srgbClr val="000000"/>
              </a:solidFill>
              <a:latin typeface="Garamond" panose="02020404030301010803" pitchFamily="18" charset="0"/>
              <a:cs typeface="Tahoma" panose="020B0604030504040204" pitchFamily="34" charset="0"/>
            </a:endParaRPr>
          </a:p>
          <a:p>
            <a:pPr marL="398779" marR="391795" algn="ctr">
              <a:lnSpc>
                <a:spcPct val="100000"/>
              </a:lnSpc>
              <a:tabLst>
                <a:tab pos="741680" algn="l"/>
              </a:tabLst>
            </a:pPr>
            <a:r>
              <a:rPr lang="it-IT" sz="2000" b="1" noProof="0">
                <a:solidFill>
                  <a:srgbClr val="003399"/>
                </a:solidFill>
                <a:latin typeface="Garamond" panose="02020404030301010803" pitchFamily="18" charset="0"/>
              </a:rPr>
              <a:t>Maria Florio – </a:t>
            </a:r>
            <a:r>
              <a:rPr lang="it-IT" sz="2000" noProof="0">
                <a:solidFill>
                  <a:srgbClr val="6886C4"/>
                </a:solidFill>
                <a:latin typeface="Garamond" panose="02020404030301010803" pitchFamily="18" charset="0"/>
              </a:rPr>
              <a:t>Team Leader AEO</a:t>
            </a:r>
          </a:p>
          <a:p>
            <a:pPr marL="398779" marR="391795" algn="ctr">
              <a:lnSpc>
                <a:spcPct val="100000"/>
              </a:lnSpc>
              <a:tabLst>
                <a:tab pos="741680" algn="l"/>
              </a:tabLst>
            </a:pPr>
            <a:endParaRPr lang="it-IT" sz="2000" b="1" noProof="0">
              <a:solidFill>
                <a:srgbClr val="003399"/>
              </a:solidFill>
              <a:latin typeface="Garamond" panose="02020404030301010803" pitchFamily="18" charset="0"/>
            </a:endParaRPr>
          </a:p>
          <a:p>
            <a:pPr marL="398779" marR="391795" algn="ctr">
              <a:lnSpc>
                <a:spcPct val="100000"/>
              </a:lnSpc>
              <a:tabLst>
                <a:tab pos="741680" algn="l"/>
              </a:tabLst>
            </a:pPr>
            <a:r>
              <a:rPr lang="it-IT" sz="2000" b="1" noProof="0">
                <a:solidFill>
                  <a:srgbClr val="003399"/>
                </a:solidFill>
                <a:latin typeface="Garamond" panose="02020404030301010803" pitchFamily="18" charset="0"/>
              </a:rPr>
              <a:t>Davide Crea – </a:t>
            </a:r>
            <a:r>
              <a:rPr lang="it-IT" sz="2000" noProof="0">
                <a:solidFill>
                  <a:srgbClr val="6886C4"/>
                </a:solidFill>
                <a:latin typeface="Garamond" panose="02020404030301010803" pitchFamily="18" charset="0"/>
              </a:rPr>
              <a:t>Componente Team AEO</a:t>
            </a:r>
          </a:p>
          <a:p>
            <a:pPr marL="398779" marR="391795" algn="ctr">
              <a:lnSpc>
                <a:spcPct val="100000"/>
              </a:lnSpc>
              <a:tabLst>
                <a:tab pos="741680" algn="l"/>
              </a:tabLst>
            </a:pPr>
            <a:endParaRPr lang="it-IT" sz="2000" b="1" noProof="0">
              <a:solidFill>
                <a:srgbClr val="003399"/>
              </a:solidFill>
              <a:latin typeface="Garamond" panose="02020404030301010803" pitchFamily="18" charset="0"/>
            </a:endParaRPr>
          </a:p>
          <a:p>
            <a:pPr marL="398779" marR="391795" algn="ctr">
              <a:lnSpc>
                <a:spcPct val="100000"/>
              </a:lnSpc>
              <a:tabLst>
                <a:tab pos="741680" algn="l"/>
              </a:tabLst>
            </a:pPr>
            <a:r>
              <a:rPr lang="it-IT" sz="2000" b="1" noProof="0">
                <a:solidFill>
                  <a:srgbClr val="003399"/>
                </a:solidFill>
                <a:latin typeface="Garamond" panose="02020404030301010803" pitchFamily="18" charset="0"/>
              </a:rPr>
              <a:t>Ferdinando Scarfò – </a:t>
            </a:r>
            <a:r>
              <a:rPr lang="it-IT" sz="2000" noProof="0">
                <a:solidFill>
                  <a:srgbClr val="6886C4"/>
                </a:solidFill>
                <a:latin typeface="Garamond" panose="02020404030301010803" pitchFamily="18" charset="0"/>
              </a:rPr>
              <a:t>Componente Team AEO</a:t>
            </a:r>
          </a:p>
          <a:p>
            <a:pPr marL="398779" marR="391795" algn="ctr">
              <a:lnSpc>
                <a:spcPct val="100000"/>
              </a:lnSpc>
              <a:tabLst>
                <a:tab pos="741680" algn="l"/>
              </a:tabLst>
            </a:pPr>
            <a:endParaRPr lang="it-IT" sz="2000" b="1" noProof="0">
              <a:solidFill>
                <a:srgbClr val="003399"/>
              </a:solidFill>
              <a:latin typeface="Garamond" panose="02020404030301010803" pitchFamily="18" charset="0"/>
            </a:endParaRPr>
          </a:p>
        </p:txBody>
      </p:sp>
      <p:pic>
        <p:nvPicPr>
          <p:cNvPr id="5" name="Immagine 4">
            <a:extLst>
              <a:ext uri="{FF2B5EF4-FFF2-40B4-BE49-F238E27FC236}">
                <a16:creationId xmlns:a16="http://schemas.microsoft.com/office/drawing/2014/main" id="{B65BA43E-2763-51DD-F034-E5D20A7F73A1}"/>
              </a:ext>
            </a:extLst>
          </p:cNvPr>
          <p:cNvPicPr>
            <a:picLocks noChangeAspect="1"/>
          </p:cNvPicPr>
          <p:nvPr/>
        </p:nvPicPr>
        <p:blipFill>
          <a:blip r:embed="rId3"/>
          <a:stretch>
            <a:fillRect/>
          </a:stretch>
        </p:blipFill>
        <p:spPr>
          <a:xfrm>
            <a:off x="10716767" y="102700"/>
            <a:ext cx="1323457" cy="949200"/>
          </a:xfrm>
          <a:prstGeom prst="rect">
            <a:avLst/>
          </a:prstGeom>
        </p:spPr>
      </p:pic>
      <p:sp>
        <p:nvSpPr>
          <p:cNvPr id="6" name="Footer Placeholder 4">
            <a:extLst>
              <a:ext uri="{FF2B5EF4-FFF2-40B4-BE49-F238E27FC236}">
                <a16:creationId xmlns:a16="http://schemas.microsoft.com/office/drawing/2014/main" id="{6F70FC9E-B1A6-2D22-B20B-8376788CFEE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7" name="Date Placeholder 3">
            <a:extLst>
              <a:ext uri="{FF2B5EF4-FFF2-40B4-BE49-F238E27FC236}">
                <a16:creationId xmlns:a16="http://schemas.microsoft.com/office/drawing/2014/main" id="{3D66D4AD-15E6-247A-BAEC-F2A2003267E3}"/>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338079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540F9A36-98A6-3E6A-DD39-C0544189370E}"/>
              </a:ext>
            </a:extLst>
          </p:cNvPr>
          <p:cNvSpPr txBox="1"/>
          <p:nvPr/>
        </p:nvSpPr>
        <p:spPr>
          <a:xfrm>
            <a:off x="577070" y="2179671"/>
            <a:ext cx="11037859" cy="1485022"/>
          </a:xfrm>
          <a:prstGeom prst="rect">
            <a:avLst/>
          </a:prstGeom>
          <a:noFill/>
        </p:spPr>
        <p:txBody>
          <a:bodyPr wrap="square">
            <a:spAutoFit/>
          </a:bodyPr>
          <a:lstStyle/>
          <a:p>
            <a:pPr marL="12700" marR="5080" algn="just" defTabSz="914400">
              <a:lnSpc>
                <a:spcPct val="99600"/>
              </a:lnSpc>
              <a:spcBef>
                <a:spcPts val="120"/>
              </a:spcBef>
              <a:defRPr/>
            </a:pPr>
            <a:endParaRPr kumimoji="0" lang="it-IT" sz="2000" b="0" i="0" u="none" strike="noStrike" kern="1200" cap="none" spc="0" normalizeH="0" baseline="0" noProof="0">
              <a:ln>
                <a:noFill/>
              </a:ln>
              <a:solidFill>
                <a:prstClr val="black"/>
              </a:solidFill>
              <a:effectLst/>
              <a:uLnTx/>
              <a:uFillTx/>
              <a:latin typeface="Garamond" panose="02020404030301010803" pitchFamily="18" charset="0"/>
              <a:cs typeface="Tahoma"/>
            </a:endParaRPr>
          </a:p>
          <a:p>
            <a:pPr marL="12700" marR="5080" algn="ctr" defTabSz="914400">
              <a:lnSpc>
                <a:spcPct val="99600"/>
              </a:lnSpc>
              <a:spcBef>
                <a:spcPts val="120"/>
              </a:spcBef>
              <a:defRPr/>
            </a:pPr>
            <a:r>
              <a:rPr lang="it-IT" sz="3200" b="1" noProof="0">
                <a:solidFill>
                  <a:srgbClr val="003399"/>
                </a:solidFill>
                <a:latin typeface="Garamond" panose="02020404030301010803" pitchFamily="18" charset="0"/>
              </a:rPr>
              <a:t>L’autorizzazione AEO</a:t>
            </a:r>
          </a:p>
          <a:p>
            <a:pPr marL="12700" marR="5080" algn="ctr" defTabSz="914400">
              <a:lnSpc>
                <a:spcPct val="99600"/>
              </a:lnSpc>
              <a:spcBef>
                <a:spcPts val="120"/>
              </a:spcBef>
              <a:defRPr/>
            </a:pPr>
            <a:endParaRPr lang="it-IT" b="1" noProof="0">
              <a:solidFill>
                <a:srgbClr val="003399"/>
              </a:solidFill>
              <a:latin typeface="Garamond" panose="02020404030301010803" pitchFamily="18" charset="0"/>
            </a:endParaRPr>
          </a:p>
          <a:p>
            <a:pPr marL="12700" marR="5080" algn="ctr" defTabSz="914400">
              <a:lnSpc>
                <a:spcPct val="99600"/>
              </a:lnSpc>
              <a:spcBef>
                <a:spcPts val="120"/>
              </a:spcBef>
              <a:defRPr/>
            </a:pPr>
            <a:r>
              <a:rPr lang="it-IT" b="1" noProof="0">
                <a:solidFill>
                  <a:srgbClr val="003399"/>
                </a:solidFill>
                <a:latin typeface="Garamond" panose="02020404030301010803" pitchFamily="18" charset="0"/>
              </a:rPr>
              <a:t>Maria Florio – Team Leader AEO</a:t>
            </a:r>
          </a:p>
        </p:txBody>
      </p:sp>
      <p:sp>
        <p:nvSpPr>
          <p:cNvPr id="3" name="Footer Placeholder 4">
            <a:extLst>
              <a:ext uri="{FF2B5EF4-FFF2-40B4-BE49-F238E27FC236}">
                <a16:creationId xmlns:a16="http://schemas.microsoft.com/office/drawing/2014/main" id="{F6F590FF-4690-5E0B-895E-F3F2AD3158D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7684271F-DB8A-5C1A-27E7-35613C321ED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pic>
        <p:nvPicPr>
          <p:cNvPr id="6" name="Immagine 5">
            <a:extLst>
              <a:ext uri="{FF2B5EF4-FFF2-40B4-BE49-F238E27FC236}">
                <a16:creationId xmlns:a16="http://schemas.microsoft.com/office/drawing/2014/main" id="{0199304C-6B46-B7DA-2A88-0278E3735ED8}"/>
              </a:ext>
            </a:extLst>
          </p:cNvPr>
          <p:cNvPicPr>
            <a:picLocks noChangeAspect="1"/>
          </p:cNvPicPr>
          <p:nvPr/>
        </p:nvPicPr>
        <p:blipFill>
          <a:blip r:embed="rId3"/>
          <a:stretch>
            <a:fillRect/>
          </a:stretch>
        </p:blipFill>
        <p:spPr>
          <a:xfrm>
            <a:off x="10498220" y="161202"/>
            <a:ext cx="1324354" cy="949844"/>
          </a:xfrm>
          <a:prstGeom prst="rect">
            <a:avLst/>
          </a:prstGeom>
        </p:spPr>
      </p:pic>
    </p:spTree>
    <p:extLst>
      <p:ext uri="{BB962C8B-B14F-4D97-AF65-F5344CB8AC3E}">
        <p14:creationId xmlns:p14="http://schemas.microsoft.com/office/powerpoint/2010/main" val="3718243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52829351-E038-918C-2076-2C8547A85C7B}"/>
              </a:ext>
            </a:extLst>
          </p:cNvPr>
          <p:cNvSpPr txBox="1"/>
          <p:nvPr/>
        </p:nvSpPr>
        <p:spPr>
          <a:xfrm>
            <a:off x="707924" y="2166405"/>
            <a:ext cx="10607062" cy="2031325"/>
          </a:xfrm>
          <a:prstGeom prst="rect">
            <a:avLst/>
          </a:prstGeom>
          <a:noFill/>
        </p:spPr>
        <p:txBody>
          <a:bodyPr wrap="square">
            <a:spAutoFit/>
          </a:bodyPr>
          <a:lstStyle/>
          <a:p>
            <a:pPr algn="just"/>
            <a:r>
              <a:rPr lang="it-IT" sz="1800" spc="-55" noProof="0">
                <a:solidFill>
                  <a:schemeClr val="bg1"/>
                </a:solidFill>
                <a:uFill>
                  <a:solidFill>
                    <a:srgbClr val="000000"/>
                  </a:solidFill>
                </a:uFill>
                <a:latin typeface="Garamond" panose="02020404030301010803" pitchFamily="18" charset="0"/>
                <a:cs typeface="Tahoma"/>
              </a:rPr>
              <a:t>L’AEO è un istituto doganale europeo che </a:t>
            </a:r>
            <a:r>
              <a:rPr lang="it-IT" spc="-55" noProof="0">
                <a:solidFill>
                  <a:schemeClr val="bg1"/>
                </a:solidFill>
                <a:uFill>
                  <a:solidFill>
                    <a:srgbClr val="000000"/>
                  </a:solidFill>
                </a:uFill>
                <a:latin typeface="Garamond" panose="02020404030301010803" pitchFamily="18" charset="0"/>
                <a:cs typeface="Tahoma"/>
              </a:rPr>
              <a:t>ha assunto </a:t>
            </a:r>
            <a:r>
              <a:rPr lang="it-IT" sz="1800" spc="-55" noProof="0">
                <a:solidFill>
                  <a:schemeClr val="bg1"/>
                </a:solidFill>
                <a:uFill>
                  <a:solidFill>
                    <a:srgbClr val="000000"/>
                  </a:solidFill>
                </a:uFill>
                <a:latin typeface="Garamond" panose="02020404030301010803" pitchFamily="18" charset="0"/>
                <a:cs typeface="Tahoma"/>
              </a:rPr>
              <a:t>sempre maggiore centralità nel commercio internazionale e ha replicato l’analogo istituto statunitense (C-TPAT - Customs Trade Partnership </a:t>
            </a:r>
            <a:r>
              <a:rPr lang="it-IT" sz="1800" spc="-55" noProof="0" err="1">
                <a:solidFill>
                  <a:schemeClr val="bg1"/>
                </a:solidFill>
                <a:uFill>
                  <a:solidFill>
                    <a:srgbClr val="000000"/>
                  </a:solidFill>
                </a:uFill>
                <a:latin typeface="Garamond" panose="02020404030301010803" pitchFamily="18" charset="0"/>
                <a:cs typeface="Tahoma"/>
              </a:rPr>
              <a:t>Against</a:t>
            </a:r>
            <a:r>
              <a:rPr lang="it-IT" sz="1800" spc="-55" noProof="0">
                <a:solidFill>
                  <a:schemeClr val="bg1"/>
                </a:solidFill>
                <a:uFill>
                  <a:solidFill>
                    <a:srgbClr val="000000"/>
                  </a:solidFill>
                </a:uFill>
                <a:latin typeface="Garamond" panose="02020404030301010803" pitchFamily="18" charset="0"/>
                <a:cs typeface="Tahoma"/>
              </a:rPr>
              <a:t> </a:t>
            </a:r>
            <a:r>
              <a:rPr lang="it-IT" sz="1800" spc="-55" noProof="0" err="1">
                <a:solidFill>
                  <a:schemeClr val="bg1"/>
                </a:solidFill>
                <a:uFill>
                  <a:solidFill>
                    <a:srgbClr val="000000"/>
                  </a:solidFill>
                </a:uFill>
                <a:latin typeface="Garamond" panose="02020404030301010803" pitchFamily="18" charset="0"/>
                <a:cs typeface="Tahoma"/>
              </a:rPr>
              <a:t>Terrorism</a:t>
            </a:r>
            <a:r>
              <a:rPr lang="it-IT" sz="1800" spc="-55" noProof="0">
                <a:solidFill>
                  <a:schemeClr val="bg1"/>
                </a:solidFill>
                <a:uFill>
                  <a:solidFill>
                    <a:srgbClr val="000000"/>
                  </a:solidFill>
                </a:uFill>
                <a:latin typeface="Garamond" panose="02020404030301010803" pitchFamily="18" charset="0"/>
                <a:cs typeface="Tahoma"/>
              </a:rPr>
              <a:t>)</a:t>
            </a:r>
            <a:r>
              <a:rPr lang="it-IT" spc="-55" noProof="0">
                <a:solidFill>
                  <a:schemeClr val="bg1"/>
                </a:solidFill>
                <a:uFill>
                  <a:solidFill>
                    <a:srgbClr val="000000"/>
                  </a:solidFill>
                </a:uFill>
                <a:latin typeface="Garamond" panose="02020404030301010803" pitchFamily="18" charset="0"/>
                <a:cs typeface="Tahoma"/>
              </a:rPr>
              <a:t> creato dopo gli attentati terroristici dell’11 settembre 2001 per garantire la sicurezza delle merci introdotte negli USA.</a:t>
            </a:r>
          </a:p>
          <a:p>
            <a:endParaRPr lang="it-IT" sz="1800" spc="-55" noProof="0">
              <a:solidFill>
                <a:prstClr val="black"/>
              </a:solidFill>
              <a:uFill>
                <a:solidFill>
                  <a:srgbClr val="000000"/>
                </a:solidFill>
              </a:uFill>
              <a:latin typeface="Garamond" panose="02020404030301010803" pitchFamily="18" charset="0"/>
              <a:cs typeface="Tahoma"/>
            </a:endParaRPr>
          </a:p>
          <a:p>
            <a:endParaRPr lang="it-IT" spc="-55" noProof="0">
              <a:solidFill>
                <a:prstClr val="black"/>
              </a:solidFill>
              <a:uFill>
                <a:solidFill>
                  <a:srgbClr val="000000"/>
                </a:solidFill>
              </a:uFill>
              <a:latin typeface="Garamond" panose="02020404030301010803" pitchFamily="18" charset="0"/>
              <a:cs typeface="Tahoma"/>
            </a:endParaRPr>
          </a:p>
          <a:p>
            <a:endParaRPr lang="it-IT" sz="1800" spc="-55" noProof="0">
              <a:solidFill>
                <a:prstClr val="black"/>
              </a:solidFill>
              <a:uFill>
                <a:solidFill>
                  <a:srgbClr val="000000"/>
                </a:solidFill>
              </a:uFill>
              <a:latin typeface="Garamond" panose="02020404030301010803" pitchFamily="18" charset="0"/>
              <a:cs typeface="Tahoma"/>
            </a:endParaRPr>
          </a:p>
          <a:p>
            <a:endParaRPr lang="it-IT" sz="1800" spc="-55" noProof="0">
              <a:solidFill>
                <a:prstClr val="black"/>
              </a:solidFill>
              <a:uFill>
                <a:solidFill>
                  <a:srgbClr val="000000"/>
                </a:solidFill>
              </a:uFill>
              <a:latin typeface="Garamond" panose="02020404030301010803" pitchFamily="18" charset="0"/>
              <a:cs typeface="Tahoma"/>
            </a:endParaRPr>
          </a:p>
        </p:txBody>
      </p:sp>
      <p:pic>
        <p:nvPicPr>
          <p:cNvPr id="7" name="Immagine 6" descr="Immagine che contiene testo, Carattere, logo, Elementi grafici&#10;&#10;Descrizione generata automaticamente">
            <a:extLst>
              <a:ext uri="{FF2B5EF4-FFF2-40B4-BE49-F238E27FC236}">
                <a16:creationId xmlns:a16="http://schemas.microsoft.com/office/drawing/2014/main" id="{1D220274-57D8-419F-C984-1934F294199D}"/>
              </a:ext>
            </a:extLst>
          </p:cNvPr>
          <p:cNvPicPr>
            <a:picLocks noChangeAspect="1"/>
          </p:cNvPicPr>
          <p:nvPr/>
        </p:nvPicPr>
        <p:blipFill>
          <a:blip r:embed="rId3"/>
          <a:stretch>
            <a:fillRect/>
          </a:stretch>
        </p:blipFill>
        <p:spPr>
          <a:xfrm>
            <a:off x="3849280" y="3699001"/>
            <a:ext cx="4324350" cy="1162050"/>
          </a:xfrm>
          <a:prstGeom prst="rect">
            <a:avLst/>
          </a:prstGeom>
        </p:spPr>
      </p:pic>
      <p:sp>
        <p:nvSpPr>
          <p:cNvPr id="2" name="Footer Placeholder 4">
            <a:extLst>
              <a:ext uri="{FF2B5EF4-FFF2-40B4-BE49-F238E27FC236}">
                <a16:creationId xmlns:a16="http://schemas.microsoft.com/office/drawing/2014/main" id="{291461AD-86EA-81D1-B11F-45E2398E23AF}"/>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ADF28765-0FCB-0AFE-5E11-1170A541386C}"/>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C8959160-839D-F3EE-E99C-2FA6B6C0CEAF}"/>
              </a:ext>
            </a:extLst>
          </p:cNvPr>
          <p:cNvSpPr txBox="1"/>
          <p:nvPr/>
        </p:nvSpPr>
        <p:spPr>
          <a:xfrm>
            <a:off x="1128656" y="428440"/>
            <a:ext cx="10265676" cy="400110"/>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L’autorizzazione AEO</a:t>
            </a:r>
          </a:p>
        </p:txBody>
      </p:sp>
    </p:spTree>
    <p:extLst>
      <p:ext uri="{BB962C8B-B14F-4D97-AF65-F5344CB8AC3E}">
        <p14:creationId xmlns:p14="http://schemas.microsoft.com/office/powerpoint/2010/main" val="1262841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7DCB2EB7-E23F-CCE2-3A87-D63A5A698FD1}"/>
              </a:ext>
            </a:extLst>
          </p:cNvPr>
          <p:cNvSpPr txBox="1"/>
          <p:nvPr/>
        </p:nvSpPr>
        <p:spPr>
          <a:xfrm>
            <a:off x="698089" y="1224398"/>
            <a:ext cx="10616897" cy="3139321"/>
          </a:xfrm>
          <a:prstGeom prst="rect">
            <a:avLst/>
          </a:prstGeom>
          <a:noFill/>
        </p:spPr>
        <p:txBody>
          <a:bodyPr wrap="square">
            <a:spAutoFit/>
          </a:bodyPr>
          <a:lstStyle/>
          <a:p>
            <a:endParaRPr lang="it-IT" sz="1800" spc="-55" noProof="0">
              <a:solidFill>
                <a:prstClr val="black"/>
              </a:solidFill>
              <a:uFill>
                <a:solidFill>
                  <a:srgbClr val="000000"/>
                </a:solidFill>
              </a:uFill>
              <a:latin typeface="Garamond" panose="02020404030301010803" pitchFamily="18" charset="0"/>
              <a:cs typeface="Tahoma"/>
            </a:endParaRPr>
          </a:p>
          <a:p>
            <a:endParaRPr lang="it-IT" spc="-55" noProof="0">
              <a:solidFill>
                <a:prstClr val="black"/>
              </a:solidFill>
              <a:uFill>
                <a:solidFill>
                  <a:srgbClr val="000000"/>
                </a:solidFill>
              </a:uFill>
              <a:latin typeface="Garamond" panose="02020404030301010803" pitchFamily="18" charset="0"/>
              <a:cs typeface="Tahoma"/>
            </a:endParaRPr>
          </a:p>
          <a:p>
            <a:endParaRPr lang="it-IT" sz="1800" spc="-55" noProof="0">
              <a:solidFill>
                <a:prstClr val="black"/>
              </a:solidFill>
              <a:uFill>
                <a:solidFill>
                  <a:srgbClr val="000000"/>
                </a:solidFill>
              </a:uFill>
              <a:latin typeface="Garamond" panose="02020404030301010803" pitchFamily="18" charset="0"/>
              <a:cs typeface="Tahoma"/>
            </a:endParaRPr>
          </a:p>
          <a:p>
            <a:pPr algn="just"/>
            <a:r>
              <a:rPr lang="it-IT" sz="1800" spc="-55" noProof="0">
                <a:solidFill>
                  <a:schemeClr val="bg1"/>
                </a:solidFill>
                <a:uFill>
                  <a:solidFill>
                    <a:srgbClr val="000000"/>
                  </a:solidFill>
                </a:uFill>
                <a:latin typeface="Garamond" panose="02020404030301010803" pitchFamily="18" charset="0"/>
                <a:cs typeface="Tahoma"/>
              </a:rPr>
              <a:t>Il concetto di AEO si basa sul partenariato fra dogane e imprese introdotto dall’OMD (Organizzazione Mondiale Dogane - organizzazione intergovernativa che si occupa di questioni doganali sviluppando gli standard globali e semplificando ed armonizzando le procedure).</a:t>
            </a:r>
          </a:p>
          <a:p>
            <a:endParaRPr lang="it-IT" spc="-55" noProof="0">
              <a:solidFill>
                <a:schemeClr val="bg1"/>
              </a:solidFill>
              <a:uFill>
                <a:solidFill>
                  <a:srgbClr val="000000"/>
                </a:solidFill>
              </a:uFill>
              <a:latin typeface="Garamond" panose="02020404030301010803" pitchFamily="18" charset="0"/>
              <a:cs typeface="Tahoma"/>
            </a:endParaRPr>
          </a:p>
          <a:p>
            <a:pPr algn="just"/>
            <a:r>
              <a:rPr lang="it-IT" spc="-55" noProof="0">
                <a:solidFill>
                  <a:schemeClr val="bg1"/>
                </a:solidFill>
                <a:uFill>
                  <a:solidFill>
                    <a:srgbClr val="000000"/>
                  </a:solidFill>
                </a:uFill>
                <a:latin typeface="Garamond" panose="02020404030301010803" pitchFamily="18" charset="0"/>
                <a:cs typeface="Tahoma"/>
              </a:rPr>
              <a:t>Basato sul quadro di norme SAFE (Security And </a:t>
            </a:r>
            <a:r>
              <a:rPr lang="it-IT" spc="-55" noProof="0" err="1">
                <a:solidFill>
                  <a:schemeClr val="bg1"/>
                </a:solidFill>
                <a:uFill>
                  <a:solidFill>
                    <a:srgbClr val="000000"/>
                  </a:solidFill>
                </a:uFill>
                <a:latin typeface="Garamond" panose="02020404030301010803" pitchFamily="18" charset="0"/>
                <a:cs typeface="Tahoma"/>
              </a:rPr>
              <a:t>Facilitation</a:t>
            </a:r>
            <a:r>
              <a:rPr lang="it-IT" spc="-55" noProof="0">
                <a:solidFill>
                  <a:schemeClr val="bg1"/>
                </a:solidFill>
                <a:uFill>
                  <a:solidFill>
                    <a:srgbClr val="000000"/>
                  </a:solidFill>
                </a:uFill>
                <a:latin typeface="Garamond" panose="02020404030301010803" pitchFamily="18" charset="0"/>
                <a:cs typeface="Tahoma"/>
              </a:rPr>
              <a:t> in a global Environment – Sicurezza e facilitazione in un ambiente globale) – norme formulate per guidare le amministrazioni doganali internazionali al fine di armonizzare, semplificare e rendere più efficaci gli scambi commerciali – il programma AEO dell’UE si basa sul principio </a:t>
            </a:r>
            <a:r>
              <a:rPr lang="it-IT" spc="-55">
                <a:solidFill>
                  <a:schemeClr val="bg1"/>
                </a:solidFill>
                <a:uFill>
                  <a:solidFill>
                    <a:srgbClr val="000000"/>
                  </a:solidFill>
                </a:uFill>
                <a:latin typeface="Garamond" panose="02020404030301010803" pitchFamily="18" charset="0"/>
                <a:cs typeface="Tahoma"/>
              </a:rPr>
              <a:t>secondo il quale </a:t>
            </a:r>
            <a:r>
              <a:rPr lang="it-IT" spc="-55" noProof="0">
                <a:solidFill>
                  <a:schemeClr val="bg1"/>
                </a:solidFill>
                <a:uFill>
                  <a:solidFill>
                    <a:srgbClr val="000000"/>
                  </a:solidFill>
                </a:uFill>
                <a:latin typeface="Garamond" panose="02020404030301010803" pitchFamily="18" charset="0"/>
                <a:cs typeface="Tahoma"/>
              </a:rPr>
              <a:t>autorizzando gli operatori affidabili con la qualifica in esame si liberano risorse doganali da destinare al controllo di quelli che non sono affidabili.</a:t>
            </a:r>
          </a:p>
        </p:txBody>
      </p:sp>
      <p:sp>
        <p:nvSpPr>
          <p:cNvPr id="2" name="Footer Placeholder 4">
            <a:extLst>
              <a:ext uri="{FF2B5EF4-FFF2-40B4-BE49-F238E27FC236}">
                <a16:creationId xmlns:a16="http://schemas.microsoft.com/office/drawing/2014/main" id="{EDBB01D0-7B5C-C123-72C3-55DCD06C3C86}"/>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FED7EC0F-9444-21F5-4FCF-3F488F1AF47E}"/>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5230D924-C1B9-0772-77FF-A88340C42747}"/>
              </a:ext>
            </a:extLst>
          </p:cNvPr>
          <p:cNvSpPr txBox="1"/>
          <p:nvPr/>
        </p:nvSpPr>
        <p:spPr>
          <a:xfrm>
            <a:off x="1137800" y="453227"/>
            <a:ext cx="10265676" cy="400110"/>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L’autorizzazione AEO</a:t>
            </a:r>
          </a:p>
        </p:txBody>
      </p:sp>
    </p:spTree>
    <p:extLst>
      <p:ext uri="{BB962C8B-B14F-4D97-AF65-F5344CB8AC3E}">
        <p14:creationId xmlns:p14="http://schemas.microsoft.com/office/powerpoint/2010/main" val="2896754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D4E00AFC-D5E6-9CEB-E15A-390C186FE8CC}"/>
              </a:ext>
            </a:extLst>
          </p:cNvPr>
          <p:cNvSpPr txBox="1"/>
          <p:nvPr/>
        </p:nvSpPr>
        <p:spPr>
          <a:xfrm>
            <a:off x="689548" y="1484026"/>
            <a:ext cx="10625438" cy="4001095"/>
          </a:xfrm>
          <a:prstGeom prst="rect">
            <a:avLst/>
          </a:prstGeom>
          <a:noFill/>
        </p:spPr>
        <p:txBody>
          <a:bodyPr wrap="square">
            <a:spAutoFit/>
          </a:bodyPr>
          <a:lstStyle/>
          <a:p>
            <a:endParaRPr lang="it-IT" spc="-55" noProof="0">
              <a:solidFill>
                <a:schemeClr val="bg1"/>
              </a:solidFill>
              <a:uFill>
                <a:solidFill>
                  <a:srgbClr val="000000"/>
                </a:solidFill>
              </a:uFill>
              <a:latin typeface="Garamond" panose="02020404030301010803" pitchFamily="18" charset="0"/>
              <a:cs typeface="Tahoma"/>
            </a:endParaRPr>
          </a:p>
          <a:p>
            <a:endParaRPr lang="it-IT" spc="-55" noProof="0">
              <a:solidFill>
                <a:schemeClr val="bg1"/>
              </a:solidFill>
              <a:uFill>
                <a:solidFill>
                  <a:srgbClr val="000000"/>
                </a:solidFill>
              </a:uFill>
              <a:latin typeface="Garamond" panose="02020404030301010803" pitchFamily="18" charset="0"/>
              <a:cs typeface="Tahoma"/>
            </a:endParaRPr>
          </a:p>
          <a:p>
            <a:r>
              <a:rPr lang="it-IT" spc="-55" noProof="0">
                <a:solidFill>
                  <a:schemeClr val="bg1"/>
                </a:solidFill>
                <a:uFill>
                  <a:solidFill>
                    <a:srgbClr val="000000"/>
                  </a:solidFill>
                </a:uFill>
                <a:latin typeface="Garamond" panose="02020404030301010803" pitchFamily="18" charset="0"/>
                <a:cs typeface="Tahoma"/>
              </a:rPr>
              <a:t>Reg. (CE) 13 aprile 2005 n. 648  			</a:t>
            </a:r>
            <a:r>
              <a:rPr lang="it-IT" sz="2800" spc="-55" noProof="0">
                <a:solidFill>
                  <a:schemeClr val="bg1"/>
                </a:solidFill>
                <a:uFill>
                  <a:solidFill>
                    <a:srgbClr val="000000"/>
                  </a:solidFill>
                </a:uFill>
                <a:latin typeface="Garamond" panose="02020404030301010803" pitchFamily="18" charset="0"/>
                <a:cs typeface="Tahoma"/>
              </a:rPr>
              <a:t>Certificazione</a:t>
            </a:r>
            <a:endParaRPr lang="it-IT" spc="-55" noProof="0">
              <a:solidFill>
                <a:schemeClr val="bg1"/>
              </a:solidFill>
              <a:uFill>
                <a:solidFill>
                  <a:srgbClr val="000000"/>
                </a:solidFill>
              </a:uFill>
              <a:latin typeface="Garamond" panose="02020404030301010803" pitchFamily="18" charset="0"/>
              <a:cs typeface="Tahoma"/>
            </a:endParaRPr>
          </a:p>
          <a:p>
            <a:r>
              <a:rPr lang="it-IT" spc="-55" noProof="0">
                <a:solidFill>
                  <a:schemeClr val="bg1"/>
                </a:solidFill>
                <a:uFill>
                  <a:solidFill>
                    <a:srgbClr val="000000"/>
                  </a:solidFill>
                </a:uFill>
                <a:latin typeface="Garamond" panose="02020404030301010803" pitchFamily="18" charset="0"/>
                <a:cs typeface="Tahoma"/>
              </a:rPr>
              <a:t>(in vigore dal 1° gennaio 2008)</a:t>
            </a:r>
          </a:p>
          <a:p>
            <a:endParaRPr lang="it-IT" spc="-55" noProof="0">
              <a:solidFill>
                <a:schemeClr val="bg1"/>
              </a:solidFill>
              <a:uFill>
                <a:solidFill>
                  <a:srgbClr val="000000"/>
                </a:solidFill>
              </a:uFill>
              <a:latin typeface="Garamond" panose="02020404030301010803" pitchFamily="18" charset="0"/>
              <a:cs typeface="Tahoma"/>
            </a:endParaRPr>
          </a:p>
          <a:p>
            <a:endParaRPr lang="it-IT" spc="-55" noProof="0">
              <a:solidFill>
                <a:schemeClr val="bg1"/>
              </a:solidFill>
              <a:uFill>
                <a:solidFill>
                  <a:srgbClr val="000000"/>
                </a:solidFill>
              </a:uFill>
              <a:latin typeface="Garamond" panose="02020404030301010803" pitchFamily="18" charset="0"/>
              <a:cs typeface="Tahoma"/>
            </a:endParaRPr>
          </a:p>
          <a:p>
            <a:r>
              <a:rPr lang="it-IT" spc="-55" noProof="0">
                <a:solidFill>
                  <a:schemeClr val="bg1"/>
                </a:solidFill>
                <a:uFill>
                  <a:solidFill>
                    <a:srgbClr val="000000"/>
                  </a:solidFill>
                </a:uFill>
                <a:latin typeface="Garamond" panose="02020404030301010803" pitchFamily="18" charset="0"/>
                <a:cs typeface="Tahoma"/>
              </a:rPr>
              <a:t>Reg. (UE) 952/2013 - CDU  			</a:t>
            </a:r>
            <a:r>
              <a:rPr lang="it-IT" sz="2800" spc="-55" noProof="0">
                <a:solidFill>
                  <a:schemeClr val="bg1"/>
                </a:solidFill>
                <a:uFill>
                  <a:solidFill>
                    <a:srgbClr val="000000"/>
                  </a:solidFill>
                </a:uFill>
                <a:latin typeface="Garamond" panose="02020404030301010803" pitchFamily="18" charset="0"/>
                <a:cs typeface="Tahoma"/>
              </a:rPr>
              <a:t>Autorizzazione</a:t>
            </a:r>
            <a:endParaRPr lang="it-IT" spc="-55" noProof="0">
              <a:solidFill>
                <a:schemeClr val="bg1"/>
              </a:solidFill>
              <a:uFill>
                <a:solidFill>
                  <a:srgbClr val="000000"/>
                </a:solidFill>
              </a:uFill>
              <a:latin typeface="Garamond" panose="02020404030301010803" pitchFamily="18" charset="0"/>
              <a:cs typeface="Tahoma"/>
            </a:endParaRPr>
          </a:p>
          <a:p>
            <a:r>
              <a:rPr lang="it-IT" spc="-55" noProof="0">
                <a:solidFill>
                  <a:schemeClr val="bg1"/>
                </a:solidFill>
                <a:uFill>
                  <a:solidFill>
                    <a:srgbClr val="000000"/>
                  </a:solidFill>
                </a:uFill>
                <a:latin typeface="Garamond" panose="02020404030301010803" pitchFamily="18" charset="0"/>
                <a:cs typeface="Tahoma"/>
              </a:rPr>
              <a:t>(in vigore dal 1° maggio 2016)</a:t>
            </a:r>
          </a:p>
          <a:p>
            <a:endParaRPr lang="it-IT" spc="-55" noProof="0">
              <a:solidFill>
                <a:schemeClr val="bg1"/>
              </a:solidFill>
              <a:uFill>
                <a:solidFill>
                  <a:srgbClr val="000000"/>
                </a:solidFill>
              </a:uFill>
              <a:latin typeface="Garamond" panose="02020404030301010803" pitchFamily="18" charset="0"/>
              <a:cs typeface="Tahoma"/>
            </a:endParaRPr>
          </a:p>
          <a:p>
            <a:endParaRPr lang="it-IT" spc="-55" noProof="0">
              <a:solidFill>
                <a:schemeClr val="bg1"/>
              </a:solidFill>
              <a:uFill>
                <a:solidFill>
                  <a:srgbClr val="000000"/>
                </a:solidFill>
              </a:uFill>
              <a:latin typeface="Garamond" panose="02020404030301010803" pitchFamily="18" charset="0"/>
              <a:cs typeface="Tahoma"/>
            </a:endParaRPr>
          </a:p>
          <a:p>
            <a:r>
              <a:rPr lang="it-IT" spc="-55" noProof="0">
                <a:solidFill>
                  <a:schemeClr val="bg1"/>
                </a:solidFill>
                <a:uFill>
                  <a:solidFill>
                    <a:srgbClr val="000000"/>
                  </a:solidFill>
                </a:uFill>
                <a:latin typeface="Garamond" panose="02020404030301010803" pitchFamily="18" charset="0"/>
                <a:cs typeface="Tahoma"/>
              </a:rPr>
              <a:t>Autorizzazione necessaria per il rilascio di altre autorizzazioni o facilitazioni in dogana. </a:t>
            </a:r>
          </a:p>
          <a:p>
            <a:pPr algn="ctr"/>
            <a:endParaRPr lang="it-IT" b="1" spc="-55" noProof="0">
              <a:solidFill>
                <a:schemeClr val="bg1"/>
              </a:solidFill>
              <a:uFill>
                <a:solidFill>
                  <a:srgbClr val="000000"/>
                </a:solidFill>
              </a:uFill>
              <a:latin typeface="Garamond" panose="02020404030301010803" pitchFamily="18" charset="0"/>
              <a:cs typeface="Tahoma"/>
            </a:endParaRPr>
          </a:p>
          <a:p>
            <a:endParaRPr lang="it-IT" noProof="0"/>
          </a:p>
        </p:txBody>
      </p:sp>
      <p:sp>
        <p:nvSpPr>
          <p:cNvPr id="5" name="Freccia a destra 4">
            <a:extLst>
              <a:ext uri="{FF2B5EF4-FFF2-40B4-BE49-F238E27FC236}">
                <a16:creationId xmlns:a16="http://schemas.microsoft.com/office/drawing/2014/main" id="{A8F83F61-AC30-C9BC-5877-569CEA9648DA}"/>
              </a:ext>
            </a:extLst>
          </p:cNvPr>
          <p:cNvSpPr/>
          <p:nvPr/>
        </p:nvSpPr>
        <p:spPr>
          <a:xfrm>
            <a:off x="4122295" y="2007734"/>
            <a:ext cx="539646" cy="55463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6" name="Freccia a destra 5">
            <a:extLst>
              <a:ext uri="{FF2B5EF4-FFF2-40B4-BE49-F238E27FC236}">
                <a16:creationId xmlns:a16="http://schemas.microsoft.com/office/drawing/2014/main" id="{A133EA6B-6BB6-C9AB-D9DF-6A14EFA0073F}"/>
              </a:ext>
            </a:extLst>
          </p:cNvPr>
          <p:cNvSpPr/>
          <p:nvPr/>
        </p:nvSpPr>
        <p:spPr>
          <a:xfrm>
            <a:off x="4122295" y="3295590"/>
            <a:ext cx="539646" cy="55463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2" name="Footer Placeholder 4">
            <a:extLst>
              <a:ext uri="{FF2B5EF4-FFF2-40B4-BE49-F238E27FC236}">
                <a16:creationId xmlns:a16="http://schemas.microsoft.com/office/drawing/2014/main" id="{70CE7390-2561-EC07-8A5F-0E3FD543961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2F3DDE70-24DD-8507-A19C-68708FFFE77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7" name="CasellaDiTesto 6">
            <a:extLst>
              <a:ext uri="{FF2B5EF4-FFF2-40B4-BE49-F238E27FC236}">
                <a16:creationId xmlns:a16="http://schemas.microsoft.com/office/drawing/2014/main" id="{B6585121-42D5-BBCB-5DB7-D5A774159EB5}"/>
              </a:ext>
            </a:extLst>
          </p:cNvPr>
          <p:cNvSpPr txBox="1"/>
          <p:nvPr/>
        </p:nvSpPr>
        <p:spPr>
          <a:xfrm>
            <a:off x="1049310" y="342715"/>
            <a:ext cx="10265676"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L’autorizzazione AEO</a:t>
            </a:r>
          </a:p>
          <a:p>
            <a:r>
              <a:rPr lang="it-IT" b="1" spc="-55" noProof="0">
                <a:solidFill>
                  <a:schemeClr val="bg1">
                    <a:lumMod val="20000"/>
                    <a:lumOff val="80000"/>
                  </a:schemeClr>
                </a:solidFill>
                <a:uFill>
                  <a:solidFill>
                    <a:srgbClr val="000000"/>
                  </a:solidFill>
                </a:uFill>
                <a:latin typeface="Garamond" panose="02020404030301010803" pitchFamily="18" charset="0"/>
                <a:cs typeface="Tahoma"/>
              </a:rPr>
              <a:t>Un po’ di storia…..</a:t>
            </a:r>
          </a:p>
          <a:p>
            <a:endParaRPr lang="it-IT" sz="2000" spc="-55" noProof="0">
              <a:solidFill>
                <a:schemeClr val="bg1"/>
              </a:solidFill>
              <a:uFill>
                <a:solidFill>
                  <a:srgbClr val="000000"/>
                </a:solidFill>
              </a:uFill>
              <a:latin typeface="Garamond" panose="02020404030301010803" pitchFamily="18" charset="0"/>
              <a:cs typeface="Tahoma"/>
            </a:endParaRPr>
          </a:p>
          <a:p>
            <a:endParaRPr lang="it-IT" sz="2000" b="1" noProof="0">
              <a:solidFill>
                <a:srgbClr val="003399"/>
              </a:solidFill>
              <a:latin typeface="Garamond" panose="02020404030301010803" pitchFamily="18" charset="0"/>
            </a:endParaRPr>
          </a:p>
        </p:txBody>
      </p:sp>
      <p:pic>
        <p:nvPicPr>
          <p:cNvPr id="8" name="Immagine 7">
            <a:extLst>
              <a:ext uri="{FF2B5EF4-FFF2-40B4-BE49-F238E27FC236}">
                <a16:creationId xmlns:a16="http://schemas.microsoft.com/office/drawing/2014/main" id="{B27CAA29-DE18-8A08-3B10-AB6747E6EBD7}"/>
              </a:ext>
            </a:extLst>
          </p:cNvPr>
          <p:cNvPicPr>
            <a:picLocks noChangeAspect="1"/>
          </p:cNvPicPr>
          <p:nvPr/>
        </p:nvPicPr>
        <p:blipFill>
          <a:blip r:embed="rId2"/>
          <a:stretch>
            <a:fillRect/>
          </a:stretch>
        </p:blipFill>
        <p:spPr>
          <a:xfrm>
            <a:off x="8437454" y="2252199"/>
            <a:ext cx="2019812" cy="1323438"/>
          </a:xfrm>
          <a:prstGeom prst="rect">
            <a:avLst/>
          </a:prstGeom>
        </p:spPr>
      </p:pic>
    </p:spTree>
    <p:extLst>
      <p:ext uri="{BB962C8B-B14F-4D97-AF65-F5344CB8AC3E}">
        <p14:creationId xmlns:p14="http://schemas.microsoft.com/office/powerpoint/2010/main" val="469699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27B7485C-A672-8FEF-4BB8-BA10E618D2C0}"/>
              </a:ext>
            </a:extLst>
          </p:cNvPr>
          <p:cNvSpPr txBox="1"/>
          <p:nvPr/>
        </p:nvSpPr>
        <p:spPr>
          <a:xfrm>
            <a:off x="886918" y="2136338"/>
            <a:ext cx="10418164" cy="2585323"/>
          </a:xfrm>
          <a:prstGeom prst="rect">
            <a:avLst/>
          </a:prstGeom>
          <a:noFill/>
        </p:spPr>
        <p:txBody>
          <a:bodyPr wrap="square">
            <a:spAutoFit/>
          </a:bodyPr>
          <a:lstStyle/>
          <a:p>
            <a:pPr algn="just"/>
            <a:r>
              <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t>Attualmente, la base giuridica per ottenere l’autorizzazione AEO è data dai seguenti artt.:</a:t>
            </a:r>
          </a:p>
          <a:p>
            <a:pPr algn="just"/>
            <a:endPar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endParaRPr>
          </a:p>
          <a:p>
            <a:pPr algn="just"/>
            <a:r>
              <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t>•	articoli da 38 a 41 del Codice Doganale dell’Unione (CDU) – Reg.(UE) n. 952/2013;</a:t>
            </a:r>
          </a:p>
          <a:p>
            <a:pPr algn="just"/>
            <a:r>
              <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t>•	articoli da 23 a 30 del Regolamento delegato (RD) – Reg.(UE) n. 2446/2015;</a:t>
            </a:r>
          </a:p>
          <a:p>
            <a:pPr algn="just"/>
            <a:r>
              <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t>•	articoli da 24 a 35 del Regolamento di esecuzione (RE) – Reg.(UE) n. 2447/2015.</a:t>
            </a:r>
          </a:p>
          <a:p>
            <a:pPr algn="just"/>
            <a:endPar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endParaRPr>
          </a:p>
          <a:p>
            <a:pPr algn="just"/>
            <a:r>
              <a:rPr lang="it-IT" sz="1800" noProof="0">
                <a:solidFill>
                  <a:schemeClr val="accent1"/>
                </a:solidFill>
                <a:effectLst/>
                <a:latin typeface="Garamond" panose="02020404030301010803" pitchFamily="18" charset="0"/>
                <a:ea typeface="Calibri" panose="020F0502020204030204" pitchFamily="34" charset="0"/>
                <a:cs typeface="Times New Roman" panose="02020603050405020304" pitchFamily="18" charset="0"/>
              </a:rPr>
              <a:t>Inoltre, la stessa Commissione Europea (DG TAXUD) ha emanato una serie di linee guida che specificano ulteriormente i requisiti e le condizioni di trattamento per gli operatori economici che richiedono l’autorizzazione AEO (TAXUD/B2/047/2011 – Rev. 6).</a:t>
            </a:r>
          </a:p>
        </p:txBody>
      </p:sp>
      <p:sp>
        <p:nvSpPr>
          <p:cNvPr id="2" name="Footer Placeholder 4">
            <a:extLst>
              <a:ext uri="{FF2B5EF4-FFF2-40B4-BE49-F238E27FC236}">
                <a16:creationId xmlns:a16="http://schemas.microsoft.com/office/drawing/2014/main" id="{0F0EA8EF-3AAA-A0C7-9663-9F7B88387B2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80CE0E89-50F6-B087-740D-07EF93FE6A3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90E46E41-AA72-30CD-C10B-3BE3BF987FDA}"/>
              </a:ext>
            </a:extLst>
          </p:cNvPr>
          <p:cNvSpPr txBox="1"/>
          <p:nvPr/>
        </p:nvSpPr>
        <p:spPr>
          <a:xfrm>
            <a:off x="1086875" y="431205"/>
            <a:ext cx="10265676"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L’autorizzazione AEO</a:t>
            </a:r>
          </a:p>
          <a:p>
            <a:endParaRPr lang="it-IT" b="1" spc="-55" noProof="0">
              <a:solidFill>
                <a:schemeClr val="bg1">
                  <a:lumMod val="20000"/>
                  <a:lumOff val="80000"/>
                </a:schemeClr>
              </a:solidFill>
              <a:uFill>
                <a:solidFill>
                  <a:srgbClr val="000000"/>
                </a:solidFill>
              </a:uFill>
              <a:latin typeface="Garamond" panose="02020404030301010803" pitchFamily="18" charset="0"/>
              <a:cs typeface="Tahoma"/>
            </a:endParaRPr>
          </a:p>
          <a:p>
            <a:endParaRPr lang="it-IT" sz="2000" spc="-55" noProof="0">
              <a:solidFill>
                <a:schemeClr val="bg1"/>
              </a:solidFill>
              <a:uFill>
                <a:solidFill>
                  <a:srgbClr val="000000"/>
                </a:solidFill>
              </a:uFill>
              <a:latin typeface="Garamond" panose="02020404030301010803" pitchFamily="18" charset="0"/>
              <a:cs typeface="Tahoma"/>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385321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2E0D87AC-C3B4-ED56-4B95-BD230DAA2124}"/>
              </a:ext>
            </a:extLst>
          </p:cNvPr>
          <p:cNvSpPr txBox="1"/>
          <p:nvPr/>
        </p:nvSpPr>
        <p:spPr>
          <a:xfrm>
            <a:off x="862024" y="1503060"/>
            <a:ext cx="10490527" cy="3105978"/>
          </a:xfrm>
          <a:prstGeom prst="rect">
            <a:avLst/>
          </a:prstGeom>
          <a:noFill/>
        </p:spPr>
        <p:txBody>
          <a:bodyPr wrap="square">
            <a:spAutoFit/>
          </a:bodyPr>
          <a:lstStyle/>
          <a:p>
            <a:pPr marL="12700" marR="5080" algn="ctr">
              <a:lnSpc>
                <a:spcPct val="99600"/>
              </a:lnSpc>
              <a:spcBef>
                <a:spcPts val="120"/>
              </a:spcBef>
              <a:defRPr/>
            </a:pPr>
            <a:r>
              <a:rPr lang="it-IT" sz="2800" b="1" spc="-55" noProof="0">
                <a:solidFill>
                  <a:schemeClr val="bg1"/>
                </a:solidFill>
                <a:uFill>
                  <a:solidFill>
                    <a:srgbClr val="000000"/>
                  </a:solidFill>
                </a:uFill>
                <a:latin typeface="Garamond" panose="02020404030301010803" pitchFamily="18" charset="0"/>
                <a:cs typeface="Tahoma"/>
              </a:rPr>
              <a:t>Il ruolo delle Autorità Doganali  </a:t>
            </a:r>
          </a:p>
          <a:p>
            <a:pPr marL="12700" marR="5080" algn="ctr">
              <a:lnSpc>
                <a:spcPct val="99600"/>
              </a:lnSpc>
              <a:spcBef>
                <a:spcPts val="120"/>
              </a:spcBef>
              <a:defRPr/>
            </a:pPr>
            <a:endParaRPr lang="it-IT" sz="1800" spc="-55" noProof="0">
              <a:solidFill>
                <a:schemeClr val="bg1"/>
              </a:solidFill>
              <a:uFill>
                <a:solidFill>
                  <a:srgbClr val="000000"/>
                </a:solidFill>
              </a:uFill>
              <a:latin typeface="Garamond" panose="02020404030301010803" pitchFamily="18" charset="0"/>
              <a:cs typeface="Tahoma"/>
            </a:endParaRPr>
          </a:p>
          <a:p>
            <a:pPr marL="12700" marR="5080" algn="ctr">
              <a:lnSpc>
                <a:spcPct val="99600"/>
              </a:lnSpc>
              <a:spcBef>
                <a:spcPts val="120"/>
              </a:spcBef>
              <a:defRPr/>
            </a:pPr>
            <a:endParaRPr lang="it-IT" sz="1800" spc="-55" noProof="0">
              <a:solidFill>
                <a:schemeClr val="bg1"/>
              </a:solidFill>
              <a:uFill>
                <a:solidFill>
                  <a:srgbClr val="000000"/>
                </a:solidFill>
              </a:uFill>
              <a:latin typeface="Garamond" panose="02020404030301010803" pitchFamily="18" charset="0"/>
              <a:cs typeface="Tahoma"/>
            </a:endParaRPr>
          </a:p>
          <a:p>
            <a:pPr marL="12700" marR="5080" algn="just" defTabSz="914400">
              <a:lnSpc>
                <a:spcPct val="99600"/>
              </a:lnSpc>
              <a:spcBef>
                <a:spcPts val="120"/>
              </a:spcBef>
              <a:defRPr/>
            </a:pPr>
            <a:r>
              <a:rPr lang="it-IT" sz="1800" spc="-55" noProof="0">
                <a:solidFill>
                  <a:schemeClr val="bg1"/>
                </a:solidFill>
                <a:uFill>
                  <a:solidFill>
                    <a:srgbClr val="000000"/>
                  </a:solidFill>
                </a:uFill>
                <a:latin typeface="Garamond" panose="02020404030301010803" pitchFamily="18" charset="0"/>
                <a:cs typeface="Tahoma"/>
              </a:rPr>
              <a:t>Art. 3 Regolamento UE n 952/2013 CDU</a:t>
            </a:r>
          </a:p>
          <a:p>
            <a:pPr marL="12700" marR="5080" algn="just" defTabSz="914400">
              <a:lnSpc>
                <a:spcPct val="99600"/>
              </a:lnSpc>
              <a:spcBef>
                <a:spcPts val="120"/>
              </a:spcBef>
              <a:defRPr/>
            </a:pPr>
            <a:r>
              <a:rPr lang="it-IT" sz="1800" spc="-55" noProof="0">
                <a:solidFill>
                  <a:schemeClr val="bg1"/>
                </a:solidFill>
                <a:uFill>
                  <a:solidFill>
                    <a:srgbClr val="000000"/>
                  </a:solidFill>
                </a:uFill>
                <a:latin typeface="Garamond" panose="02020404030301010803" pitchFamily="18" charset="0"/>
                <a:cs typeface="Tahoma"/>
              </a:rPr>
              <a:t>d) </a:t>
            </a:r>
            <a:r>
              <a:rPr lang="it-IT" sz="1800" i="1" spc="-55" noProof="0">
                <a:solidFill>
                  <a:schemeClr val="bg1"/>
                </a:solidFill>
                <a:uFill>
                  <a:solidFill>
                    <a:srgbClr val="000000"/>
                  </a:solidFill>
                </a:uFill>
                <a:latin typeface="Garamond" panose="02020404030301010803" pitchFamily="18" charset="0"/>
                <a:cs typeface="Tahoma"/>
              </a:rPr>
              <a:t>mantenere un equilibrio adeguato tra i controlli doganali e l’agevolazione degli scambi legittimi </a:t>
            </a:r>
          </a:p>
          <a:p>
            <a:pPr marL="12700" marR="5080" algn="just" defTabSz="914400">
              <a:lnSpc>
                <a:spcPct val="99600"/>
              </a:lnSpc>
              <a:spcBef>
                <a:spcPts val="120"/>
              </a:spcBef>
              <a:defRPr/>
            </a:pPr>
            <a:endParaRPr lang="it-IT" sz="1800" spc="-55" noProof="0">
              <a:solidFill>
                <a:schemeClr val="bg1"/>
              </a:solidFill>
              <a:uFill>
                <a:solidFill>
                  <a:srgbClr val="000000"/>
                </a:solidFill>
              </a:uFill>
              <a:latin typeface="Garamond" panose="02020404030301010803" pitchFamily="18" charset="0"/>
              <a:cs typeface="Tahoma"/>
            </a:endParaRPr>
          </a:p>
          <a:p>
            <a:pPr marL="12700" marR="5080" algn="just" defTabSz="914400">
              <a:lnSpc>
                <a:spcPct val="99600"/>
              </a:lnSpc>
              <a:spcBef>
                <a:spcPts val="120"/>
              </a:spcBef>
              <a:defRPr/>
            </a:pPr>
            <a:r>
              <a:rPr lang="it-IT" sz="1800" spc="-55" noProof="0">
                <a:solidFill>
                  <a:schemeClr val="bg1"/>
                </a:solidFill>
                <a:uFill>
                  <a:solidFill>
                    <a:srgbClr val="000000"/>
                  </a:solidFill>
                </a:uFill>
                <a:latin typeface="Garamond" panose="02020404030301010803" pitchFamily="18" charset="0"/>
                <a:cs typeface="Tahoma"/>
              </a:rPr>
              <a:t>Art. 2  Statuto dell’ Agenzia delle Dogane e dei Monopoli – Missione </a:t>
            </a:r>
          </a:p>
          <a:p>
            <a:pPr marL="12700" marR="5080" algn="just" defTabSz="914400">
              <a:lnSpc>
                <a:spcPct val="99600"/>
              </a:lnSpc>
              <a:spcBef>
                <a:spcPts val="120"/>
              </a:spcBef>
              <a:defRPr/>
            </a:pPr>
            <a:r>
              <a:rPr lang="it-IT" sz="1800" spc="-55" noProof="0">
                <a:solidFill>
                  <a:schemeClr val="bg1"/>
                </a:solidFill>
                <a:uFill>
                  <a:solidFill>
                    <a:srgbClr val="000000"/>
                  </a:solidFill>
                </a:uFill>
                <a:latin typeface="Garamond" panose="02020404030301010803" pitchFamily="18" charset="0"/>
                <a:cs typeface="Tahoma"/>
              </a:rPr>
              <a:t>1. </a:t>
            </a:r>
            <a:r>
              <a:rPr lang="it-IT" sz="1800" i="1" spc="-55" noProof="0">
                <a:solidFill>
                  <a:schemeClr val="bg1"/>
                </a:solidFill>
                <a:uFill>
                  <a:solidFill>
                    <a:srgbClr val="000000"/>
                  </a:solidFill>
                </a:uFill>
                <a:latin typeface="Garamond" panose="02020404030301010803" pitchFamily="18" charset="0"/>
                <a:cs typeface="Tahoma"/>
              </a:rPr>
              <a:t>L’Agenzia favorisce la crescita economica dell’Italia, facilitando la circolazione delle merci negli scambi internazionali</a:t>
            </a:r>
            <a:r>
              <a:rPr lang="it-IT" sz="1800" spc="-55" noProof="0">
                <a:solidFill>
                  <a:schemeClr val="bg1"/>
                </a:solidFill>
                <a:uFill>
                  <a:solidFill>
                    <a:srgbClr val="000000"/>
                  </a:solidFill>
                </a:uFill>
                <a:latin typeface="Garamond" panose="02020404030301010803" pitchFamily="18" charset="0"/>
                <a:cs typeface="Tahoma"/>
              </a:rPr>
              <a:t>. </a:t>
            </a:r>
            <a:r>
              <a:rPr lang="it-IT" sz="1800" i="1" spc="-55" noProof="0">
                <a:solidFill>
                  <a:schemeClr val="bg1"/>
                </a:solidFill>
                <a:uFill>
                  <a:solidFill>
                    <a:srgbClr val="000000"/>
                  </a:solidFill>
                </a:uFill>
                <a:latin typeface="Garamond" panose="02020404030301010803" pitchFamily="18" charset="0"/>
                <a:cs typeface="Tahoma"/>
              </a:rPr>
              <a:t>Contribuisce alla fiscalità interna e alla tutela degli interessi finanziari del Paese e dell’Unione Europea, provvedendo alla riscossione di tributi specifici e alla lotta all’evasione fiscale e alle frodi, anche attraverso poteri di polizia tributaria e giudiziaria</a:t>
            </a:r>
            <a:endParaRPr lang="it-IT" noProof="0">
              <a:solidFill>
                <a:schemeClr val="bg1"/>
              </a:solidFill>
            </a:endParaRPr>
          </a:p>
        </p:txBody>
      </p:sp>
      <p:sp>
        <p:nvSpPr>
          <p:cNvPr id="2" name="Footer Placeholder 4">
            <a:extLst>
              <a:ext uri="{FF2B5EF4-FFF2-40B4-BE49-F238E27FC236}">
                <a16:creationId xmlns:a16="http://schemas.microsoft.com/office/drawing/2014/main" id="{EE76E510-F171-08EE-4FBC-0E26785B1A4C}"/>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01732E3F-C332-CB36-E02A-09B8EF2857CE}"/>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9C10A102-1073-A0FF-43DD-21FF42775C2F}"/>
              </a:ext>
            </a:extLst>
          </p:cNvPr>
          <p:cNvSpPr txBox="1"/>
          <p:nvPr/>
        </p:nvSpPr>
        <p:spPr>
          <a:xfrm>
            <a:off x="1086875" y="431205"/>
            <a:ext cx="10265676"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L’autorizzazione AEO</a:t>
            </a:r>
          </a:p>
          <a:p>
            <a:endParaRPr lang="it-IT" b="1" spc="-55" noProof="0">
              <a:solidFill>
                <a:schemeClr val="bg1">
                  <a:lumMod val="20000"/>
                  <a:lumOff val="80000"/>
                </a:schemeClr>
              </a:solidFill>
              <a:uFill>
                <a:solidFill>
                  <a:srgbClr val="000000"/>
                </a:solidFill>
              </a:uFill>
              <a:latin typeface="Garamond" panose="02020404030301010803" pitchFamily="18" charset="0"/>
              <a:cs typeface="Tahoma"/>
            </a:endParaRPr>
          </a:p>
          <a:p>
            <a:endParaRPr lang="it-IT" sz="2000" spc="-55" noProof="0">
              <a:solidFill>
                <a:schemeClr val="bg1"/>
              </a:solidFill>
              <a:uFill>
                <a:solidFill>
                  <a:srgbClr val="000000"/>
                </a:solidFill>
              </a:uFill>
              <a:latin typeface="Garamond" panose="02020404030301010803" pitchFamily="18" charset="0"/>
              <a:cs typeface="Tahoma"/>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067740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ED37238E-1D32-2891-B293-79C88C20B36A}"/>
              </a:ext>
            </a:extLst>
          </p:cNvPr>
          <p:cNvSpPr txBox="1"/>
          <p:nvPr/>
        </p:nvSpPr>
        <p:spPr>
          <a:xfrm>
            <a:off x="1981200" y="1587410"/>
            <a:ext cx="8229600" cy="707886"/>
          </a:xfrm>
          <a:prstGeom prst="rect">
            <a:avLst/>
          </a:prstGeom>
          <a:noFill/>
        </p:spPr>
        <p:txBody>
          <a:bodyPr wrap="square">
            <a:spAutoFit/>
          </a:bodyPr>
          <a:lstStyle/>
          <a:p>
            <a:pPr marL="12700" marR="5080" algn="ctr" defTabSz="914400">
              <a:lnSpc>
                <a:spcPct val="99600"/>
              </a:lnSpc>
              <a:spcBef>
                <a:spcPts val="120"/>
              </a:spcBef>
              <a:defRPr/>
            </a:pPr>
            <a:r>
              <a:rPr lang="it-IT" sz="4000" b="1" noProof="0">
                <a:solidFill>
                  <a:srgbClr val="003399"/>
                </a:solidFill>
                <a:latin typeface="Garamond" panose="02020404030301010803" pitchFamily="18" charset="0"/>
              </a:rPr>
              <a:t>AEO</a:t>
            </a:r>
            <a:r>
              <a:rPr lang="it-IT" sz="2400" b="1" noProof="0">
                <a:solidFill>
                  <a:srgbClr val="003399"/>
                </a:solidFill>
                <a:latin typeface="Garamond" panose="02020404030301010803" pitchFamily="18" charset="0"/>
              </a:rPr>
              <a:t> </a:t>
            </a:r>
          </a:p>
        </p:txBody>
      </p:sp>
      <p:sp>
        <p:nvSpPr>
          <p:cNvPr id="4" name="Rettangolo con angoli arrotondati 3">
            <a:extLst>
              <a:ext uri="{FF2B5EF4-FFF2-40B4-BE49-F238E27FC236}">
                <a16:creationId xmlns:a16="http://schemas.microsoft.com/office/drawing/2014/main" id="{4BF8D079-90D6-625E-CE5D-08237EC49D10}"/>
              </a:ext>
            </a:extLst>
          </p:cNvPr>
          <p:cNvSpPr/>
          <p:nvPr/>
        </p:nvSpPr>
        <p:spPr>
          <a:xfrm>
            <a:off x="749808" y="2428850"/>
            <a:ext cx="10602743" cy="2000300"/>
          </a:xfrm>
          <a:prstGeom prst="roundRect">
            <a:avLst>
              <a:gd name="adj" fmla="val 40066"/>
            </a:avLst>
          </a:prstGeom>
          <a:solidFill>
            <a:srgbClr val="0070C0"/>
          </a:solidFill>
        </p:spPr>
        <p:style>
          <a:lnRef idx="2">
            <a:schemeClr val="accent6"/>
          </a:lnRef>
          <a:fillRef idx="1">
            <a:schemeClr val="lt1"/>
          </a:fillRef>
          <a:effectRef idx="0">
            <a:schemeClr val="accent6"/>
          </a:effectRef>
          <a:fontRef idx="minor">
            <a:schemeClr val="dk1"/>
          </a:fontRef>
        </p:style>
        <p:txBody>
          <a:bodyPr rtlCol="0" anchor="ctr"/>
          <a:lstStyle/>
          <a:p>
            <a:pPr marL="12700" marR="5080" algn="ctr">
              <a:lnSpc>
                <a:spcPct val="99600"/>
              </a:lnSpc>
              <a:spcBef>
                <a:spcPts val="120"/>
              </a:spcBef>
              <a:defRPr/>
            </a:pPr>
            <a:r>
              <a:rPr lang="it-IT" sz="2000" b="1" noProof="0">
                <a:solidFill>
                  <a:schemeClr val="tx1"/>
                </a:solidFill>
                <a:latin typeface="Garamond" panose="02020404030301010803" pitchFamily="18" charset="0"/>
              </a:rPr>
              <a:t>Autorizzazione unionale rilasciata all’operatore economico considerato AFFIDABILE e VIRTUOSO nello svolgimento della sua operatività doganale.</a:t>
            </a:r>
          </a:p>
          <a:p>
            <a:pPr marL="12700" marR="5080" algn="ctr">
              <a:lnSpc>
                <a:spcPct val="99600"/>
              </a:lnSpc>
              <a:spcBef>
                <a:spcPts val="120"/>
              </a:spcBef>
              <a:defRPr/>
            </a:pPr>
            <a:r>
              <a:rPr lang="it-IT" sz="2000" b="1" noProof="0">
                <a:solidFill>
                  <a:schemeClr val="tx1"/>
                </a:solidFill>
                <a:latin typeface="Garamond" panose="02020404030301010803" pitchFamily="18" charset="0"/>
              </a:rPr>
              <a:t>(Circolare ADM n. 9/2024)</a:t>
            </a:r>
          </a:p>
        </p:txBody>
      </p:sp>
      <p:sp>
        <p:nvSpPr>
          <p:cNvPr id="2" name="Footer Placeholder 4">
            <a:extLst>
              <a:ext uri="{FF2B5EF4-FFF2-40B4-BE49-F238E27FC236}">
                <a16:creationId xmlns:a16="http://schemas.microsoft.com/office/drawing/2014/main" id="{0D3DB6B5-8042-79A8-5EA5-936E3035F2B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8B1AABE9-363C-E9F1-0AF9-3A394FEBD6BB}"/>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6" name="CasellaDiTesto 5">
            <a:extLst>
              <a:ext uri="{FF2B5EF4-FFF2-40B4-BE49-F238E27FC236}">
                <a16:creationId xmlns:a16="http://schemas.microsoft.com/office/drawing/2014/main" id="{5E73AC65-8BDD-3E55-EEEA-DCE17C2BF9A1}"/>
              </a:ext>
            </a:extLst>
          </p:cNvPr>
          <p:cNvSpPr txBox="1"/>
          <p:nvPr/>
        </p:nvSpPr>
        <p:spPr>
          <a:xfrm>
            <a:off x="1086875" y="431205"/>
            <a:ext cx="10265676"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L’autorizzazione AEO</a:t>
            </a:r>
          </a:p>
          <a:p>
            <a:endParaRPr lang="it-IT" b="1" spc="-55" noProof="0">
              <a:solidFill>
                <a:schemeClr val="bg1">
                  <a:lumMod val="20000"/>
                  <a:lumOff val="80000"/>
                </a:schemeClr>
              </a:solidFill>
              <a:uFill>
                <a:solidFill>
                  <a:srgbClr val="000000"/>
                </a:solidFill>
              </a:uFill>
              <a:latin typeface="Garamond" panose="02020404030301010803" pitchFamily="18" charset="0"/>
              <a:cs typeface="Tahoma"/>
            </a:endParaRPr>
          </a:p>
          <a:p>
            <a:endParaRPr lang="it-IT" sz="2000" spc="-55" noProof="0">
              <a:solidFill>
                <a:schemeClr val="bg1"/>
              </a:solidFill>
              <a:uFill>
                <a:solidFill>
                  <a:srgbClr val="000000"/>
                </a:solidFill>
              </a:uFill>
              <a:latin typeface="Garamond" panose="02020404030301010803" pitchFamily="18" charset="0"/>
              <a:cs typeface="Tahoma"/>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4088696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950D9AF2-72F6-4BBD-F4C4-BE5D4D16BEAE}"/>
              </a:ext>
            </a:extLst>
          </p:cNvPr>
          <p:cNvSpPr txBox="1"/>
          <p:nvPr/>
        </p:nvSpPr>
        <p:spPr>
          <a:xfrm>
            <a:off x="629264" y="1675956"/>
            <a:ext cx="10685722" cy="3506088"/>
          </a:xfrm>
          <a:prstGeom prst="rect">
            <a:avLst/>
          </a:prstGeom>
          <a:noFill/>
        </p:spPr>
        <p:txBody>
          <a:bodyPr wrap="square">
            <a:spAutoFit/>
          </a:bodyPr>
          <a:lstStyle/>
          <a:p>
            <a:pPr marL="12700" marR="5080" algn="just" defTabSz="914400">
              <a:lnSpc>
                <a:spcPct val="99600"/>
              </a:lnSpc>
              <a:spcBef>
                <a:spcPts val="120"/>
              </a:spcBef>
              <a:defRPr/>
            </a:pPr>
            <a:r>
              <a:rPr lang="it-IT" noProof="0">
                <a:solidFill>
                  <a:srgbClr val="003399"/>
                </a:solidFill>
                <a:latin typeface="Garamond" panose="02020404030301010803" pitchFamily="18" charset="0"/>
              </a:rPr>
              <a:t>Per Operatore economico si intende </a:t>
            </a:r>
            <a:r>
              <a:rPr lang="it-IT" i="1" noProof="0">
                <a:solidFill>
                  <a:srgbClr val="003399"/>
                </a:solidFill>
                <a:latin typeface="Garamond" panose="02020404030301010803" pitchFamily="18" charset="0"/>
              </a:rPr>
              <a:t>una persona che, nel quadro delle sue attività, interviene in attività contemplate dalla normativa doganale </a:t>
            </a:r>
            <a:r>
              <a:rPr lang="it-IT" noProof="0">
                <a:solidFill>
                  <a:srgbClr val="003399"/>
                </a:solidFill>
                <a:latin typeface="Garamond" panose="02020404030301010803" pitchFamily="18" charset="0"/>
              </a:rPr>
              <a:t>(art. 5, paragrafo 5 CDU):</a:t>
            </a:r>
          </a:p>
          <a:p>
            <a:pPr marL="12700" marR="5080" algn="just">
              <a:lnSpc>
                <a:spcPct val="99600"/>
              </a:lnSpc>
              <a:spcBef>
                <a:spcPts val="120"/>
              </a:spcBef>
              <a:defRPr/>
            </a:pPr>
            <a:endParaRPr lang="it-IT" b="1" noProof="0">
              <a:solidFill>
                <a:srgbClr val="003399"/>
              </a:solidFill>
              <a:latin typeface="Garamond" panose="02020404030301010803" pitchFamily="18" charset="0"/>
            </a:endParaRPr>
          </a:p>
          <a:p>
            <a:pPr marL="12700" marR="5080" algn="just">
              <a:lnSpc>
                <a:spcPct val="99600"/>
              </a:lnSpc>
              <a:spcBef>
                <a:spcPts val="120"/>
              </a:spcBef>
              <a:defRPr/>
            </a:pPr>
            <a:r>
              <a:rPr lang="it-IT" b="1" noProof="0">
                <a:solidFill>
                  <a:srgbClr val="003399"/>
                </a:solidFill>
                <a:latin typeface="Garamond" panose="02020404030301010803" pitchFamily="18" charset="0"/>
              </a:rPr>
              <a:t>Chi può diventare AEO</a:t>
            </a:r>
          </a:p>
          <a:p>
            <a:pPr marL="298450" marR="5080" indent="-285750" algn="just" defTabSz="914400">
              <a:lnSpc>
                <a:spcPct val="99600"/>
              </a:lnSpc>
              <a:spcBef>
                <a:spcPts val="120"/>
              </a:spcBef>
              <a:buFont typeface="Wingdings" panose="05000000000000000000" pitchFamily="2" charset="2"/>
              <a:buChar char="ü"/>
              <a:defRPr/>
            </a:pPr>
            <a:r>
              <a:rPr lang="it-IT" noProof="0">
                <a:solidFill>
                  <a:srgbClr val="003399"/>
                </a:solidFill>
                <a:latin typeface="Garamond" panose="02020404030301010803" pitchFamily="18" charset="0"/>
              </a:rPr>
              <a:t>Persona fisica o giuridica;</a:t>
            </a:r>
          </a:p>
          <a:p>
            <a:pPr marL="298450" marR="5080" indent="-285750" algn="just" defTabSz="914400">
              <a:lnSpc>
                <a:spcPct val="99600"/>
              </a:lnSpc>
              <a:spcBef>
                <a:spcPts val="120"/>
              </a:spcBef>
              <a:buFont typeface="Wingdings" panose="05000000000000000000" pitchFamily="2" charset="2"/>
              <a:buChar char="ü"/>
              <a:defRPr/>
            </a:pPr>
            <a:r>
              <a:rPr lang="it-IT" noProof="0">
                <a:solidFill>
                  <a:srgbClr val="003399"/>
                </a:solidFill>
                <a:latin typeface="Garamond" panose="02020404030301010803" pitchFamily="18" charset="0"/>
              </a:rPr>
              <a:t>Qualsiasi associazione di persone che non sia una persona giuridica ma abbia, ai sensi del diritto unionale, la capacità di agire.</a:t>
            </a:r>
          </a:p>
          <a:p>
            <a:pPr marL="12700" marR="5080" algn="just" defTabSz="914400">
              <a:lnSpc>
                <a:spcPct val="99600"/>
              </a:lnSpc>
              <a:spcBef>
                <a:spcPts val="120"/>
              </a:spcBef>
              <a:defRPr/>
            </a:pPr>
            <a:endParaRPr lang="it-IT" noProof="0">
              <a:solidFill>
                <a:srgbClr val="003399"/>
              </a:solidFill>
              <a:latin typeface="Garamond" panose="02020404030301010803" pitchFamily="18" charset="0"/>
            </a:endParaRPr>
          </a:p>
          <a:p>
            <a:pPr marL="12700" marR="5080" algn="just" defTabSz="914400">
              <a:lnSpc>
                <a:spcPct val="99600"/>
              </a:lnSpc>
              <a:spcBef>
                <a:spcPts val="120"/>
              </a:spcBef>
              <a:defRPr/>
            </a:pPr>
            <a:r>
              <a:rPr lang="it-IT" noProof="0">
                <a:solidFill>
                  <a:srgbClr val="003399"/>
                </a:solidFill>
                <a:latin typeface="Garamond" panose="02020404030301010803" pitchFamily="18" charset="0"/>
              </a:rPr>
              <a:t>Il programma AEO è aperto a tutti gli operatori economici stabiliti nel territorio dell’Unione, a prescindere dalle dimensioni dell’impresa, comprese le piccole e medie imprese (art. 29, par. 4 RE) che intendono beneficiare delle agevolazioni collegate all’autorizzazione AEO.</a:t>
            </a:r>
          </a:p>
          <a:p>
            <a:pPr marL="12700" marR="5080" algn="ctr" defTabSz="914400">
              <a:lnSpc>
                <a:spcPct val="99600"/>
              </a:lnSpc>
              <a:spcBef>
                <a:spcPts val="120"/>
              </a:spcBef>
              <a:defRPr/>
            </a:pPr>
            <a:endParaRPr lang="it-IT" sz="1800" b="1" noProof="0">
              <a:solidFill>
                <a:srgbClr val="003399"/>
              </a:solidFill>
              <a:latin typeface="Garamond" panose="02020404030301010803" pitchFamily="18" charset="0"/>
            </a:endParaRPr>
          </a:p>
        </p:txBody>
      </p:sp>
      <p:sp>
        <p:nvSpPr>
          <p:cNvPr id="2" name="Footer Placeholder 4">
            <a:extLst>
              <a:ext uri="{FF2B5EF4-FFF2-40B4-BE49-F238E27FC236}">
                <a16:creationId xmlns:a16="http://schemas.microsoft.com/office/drawing/2014/main" id="{E0B4A139-F59E-41E4-75E9-04D59649008A}"/>
              </a:ext>
            </a:extLst>
          </p:cNvPr>
          <p:cNvSpPr>
            <a:spLocks noGrp="1"/>
          </p:cNvSpPr>
          <p:nvPr>
            <p:ph type="ftr" sz="quarter" idx="11"/>
          </p:nvPr>
        </p:nvSpPr>
        <p:spPr>
          <a:xfrm>
            <a:off x="451514" y="6259082"/>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68B36C0F-E099-E7A6-5CE2-8FA6E63A54A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B65808B9-44F8-CBE0-0C06-EE1B8B94582B}"/>
              </a:ext>
            </a:extLst>
          </p:cNvPr>
          <p:cNvSpPr txBox="1"/>
          <p:nvPr/>
        </p:nvSpPr>
        <p:spPr>
          <a:xfrm>
            <a:off x="1184084" y="274534"/>
            <a:ext cx="10733314" cy="769441"/>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246993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BEC9DC3-2243-3906-FCB1-79180EF5AC3E}"/>
              </a:ext>
            </a:extLst>
          </p:cNvPr>
          <p:cNvSpPr txBox="1"/>
          <p:nvPr/>
        </p:nvSpPr>
        <p:spPr>
          <a:xfrm>
            <a:off x="1118783" y="215922"/>
            <a:ext cx="6373398" cy="1015663"/>
          </a:xfrm>
          <a:prstGeom prst="rect">
            <a:avLst/>
          </a:prstGeom>
          <a:noFill/>
        </p:spPr>
        <p:txBody>
          <a:bodyPr wrap="square">
            <a:spAutoFit/>
          </a:bodyPr>
          <a:lstStyle/>
          <a:p>
            <a:pPr algn="l"/>
            <a:r>
              <a:rPr lang="it-IT" sz="2400" b="1" i="0" u="none" strike="noStrike" baseline="0" noProof="0">
                <a:solidFill>
                  <a:schemeClr val="bg1"/>
                </a:solidFill>
                <a:latin typeface="Garamond" panose="02020404030301010803" pitchFamily="18" charset="0"/>
              </a:rPr>
              <a:t>L’autorizzazione AEO</a:t>
            </a:r>
          </a:p>
          <a:p>
            <a:pPr algn="l"/>
            <a:r>
              <a:rPr lang="it-IT" sz="1800" b="1" i="0" u="none" strike="noStrike" baseline="0" noProof="0">
                <a:solidFill>
                  <a:schemeClr val="bg1">
                    <a:lumMod val="20000"/>
                    <a:lumOff val="80000"/>
                  </a:schemeClr>
                </a:solidFill>
                <a:latin typeface="Garamond" panose="02020404030301010803" pitchFamily="18" charset="0"/>
              </a:rPr>
              <a:t>Chi può diventare AEO - Figure principali</a:t>
            </a:r>
          </a:p>
          <a:p>
            <a:pPr algn="l"/>
            <a:r>
              <a:rPr lang="it-IT" sz="1800" b="0" i="0" u="none" strike="noStrike" baseline="0" noProof="0">
                <a:latin typeface="Garamond" panose="02020404030301010803" pitchFamily="18" charset="0"/>
              </a:rPr>
              <a:t>)</a:t>
            </a:r>
            <a:endParaRPr lang="it-IT" noProof="0"/>
          </a:p>
        </p:txBody>
      </p:sp>
      <p:pic>
        <p:nvPicPr>
          <p:cNvPr id="2" name="Immagine 1" descr="Immagine che contiene testo, diagramma, schermata, linea&#10;&#10;Descrizione generata automaticamente">
            <a:extLst>
              <a:ext uri="{FF2B5EF4-FFF2-40B4-BE49-F238E27FC236}">
                <a16:creationId xmlns:a16="http://schemas.microsoft.com/office/drawing/2014/main" id="{1ADA7572-ACAE-DA76-D89E-382FBFA917F4}"/>
              </a:ext>
            </a:extLst>
          </p:cNvPr>
          <p:cNvPicPr>
            <a:picLocks noChangeAspect="1"/>
          </p:cNvPicPr>
          <p:nvPr/>
        </p:nvPicPr>
        <p:blipFill>
          <a:blip r:embed="rId2"/>
          <a:stretch>
            <a:fillRect/>
          </a:stretch>
        </p:blipFill>
        <p:spPr>
          <a:xfrm>
            <a:off x="901046" y="1139252"/>
            <a:ext cx="10041773" cy="4287187"/>
          </a:xfrm>
          <a:prstGeom prst="rect">
            <a:avLst/>
          </a:prstGeom>
        </p:spPr>
      </p:pic>
      <p:sp>
        <p:nvSpPr>
          <p:cNvPr id="7" name="CasellaDiTesto 6">
            <a:extLst>
              <a:ext uri="{FF2B5EF4-FFF2-40B4-BE49-F238E27FC236}">
                <a16:creationId xmlns:a16="http://schemas.microsoft.com/office/drawing/2014/main" id="{0591ED09-668E-519F-FDD4-D9B5AC7B3D65}"/>
              </a:ext>
            </a:extLst>
          </p:cNvPr>
          <p:cNvSpPr txBox="1"/>
          <p:nvPr/>
        </p:nvSpPr>
        <p:spPr>
          <a:xfrm>
            <a:off x="3046751" y="2963587"/>
            <a:ext cx="6093500" cy="369332"/>
          </a:xfrm>
          <a:prstGeom prst="rect">
            <a:avLst/>
          </a:prstGeom>
          <a:noFill/>
        </p:spPr>
        <p:txBody>
          <a:bodyPr wrap="square">
            <a:spAutoFit/>
          </a:bodyPr>
          <a:lstStyle/>
          <a:p>
            <a:endParaRPr lang="it-IT" sz="1800" spc="-55" noProof="0">
              <a:solidFill>
                <a:prstClr val="black"/>
              </a:solidFill>
              <a:uFill>
                <a:solidFill>
                  <a:srgbClr val="000000"/>
                </a:solidFill>
              </a:uFill>
              <a:latin typeface="Garamond" panose="02020404030301010803" pitchFamily="18" charset="0"/>
              <a:cs typeface="Tahoma"/>
            </a:endParaRPr>
          </a:p>
        </p:txBody>
      </p:sp>
      <p:sp>
        <p:nvSpPr>
          <p:cNvPr id="4" name="Footer Placeholder 4">
            <a:extLst>
              <a:ext uri="{FF2B5EF4-FFF2-40B4-BE49-F238E27FC236}">
                <a16:creationId xmlns:a16="http://schemas.microsoft.com/office/drawing/2014/main" id="{44C1F430-7716-E103-5A07-A002E9E1DD1C}"/>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DDE82CEA-463C-F8B3-4FE0-03B4A575378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372848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0BFDC86D-C2CA-D9A2-471A-EF910CC83247}"/>
              </a:ext>
            </a:extLst>
          </p:cNvPr>
          <p:cNvSpPr txBox="1"/>
          <p:nvPr/>
        </p:nvSpPr>
        <p:spPr>
          <a:xfrm>
            <a:off x="575267" y="2132460"/>
            <a:ext cx="10598046"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45"/>
              </a:spcBef>
              <a:spcAft>
                <a:spcPts val="0"/>
              </a:spcAft>
              <a:buClrTx/>
              <a:buSzTx/>
              <a:buFontTx/>
              <a:buNone/>
              <a:tabLst/>
              <a:defRPr/>
            </a:pPr>
            <a:endParaRPr lang="it-IT" b="1" noProof="0">
              <a:solidFill>
                <a:srgbClr val="FF0000"/>
              </a:solidFill>
              <a:latin typeface="Garamond" panose="02020404030301010803" pitchFamily="18" charset="0"/>
            </a:endParaRPr>
          </a:p>
          <a:p>
            <a:pPr marL="285750" marR="0" lvl="0" indent="-285750" algn="l" defTabSz="914400" rtl="0" eaLnBrk="1" fontAlgn="auto" latinLnBrk="0" hangingPunct="1">
              <a:lnSpc>
                <a:spcPct val="100000"/>
              </a:lnSpc>
              <a:spcBef>
                <a:spcPts val="45"/>
              </a:spcBef>
              <a:spcAft>
                <a:spcPts val="0"/>
              </a:spcAft>
              <a:buClrTx/>
              <a:buSzTx/>
              <a:buFont typeface="Wingdings" panose="05000000000000000000" pitchFamily="2" charset="2"/>
              <a:buChar char="Ø"/>
              <a:tabLst/>
              <a:defRPr/>
            </a:pPr>
            <a:endParaRPr lang="it-IT" noProof="0">
              <a:solidFill>
                <a:srgbClr val="003399"/>
              </a:solidFill>
              <a:latin typeface="Garamond" panose="02020404030301010803" pitchFamily="18" charset="0"/>
            </a:endParaRPr>
          </a:p>
          <a:p>
            <a:pPr marL="285750" marR="0" lvl="0" indent="-285750" algn="l" defTabSz="914400" rtl="0" eaLnBrk="1" fontAlgn="auto" latinLnBrk="0" hangingPunct="1">
              <a:lnSpc>
                <a:spcPct val="100000"/>
              </a:lnSpc>
              <a:spcBef>
                <a:spcPts val="45"/>
              </a:spcBef>
              <a:spcAft>
                <a:spcPts val="0"/>
              </a:spcAft>
              <a:buClrTx/>
              <a:buSzTx/>
              <a:buFont typeface="Wingdings" panose="05000000000000000000" pitchFamily="2" charset="2"/>
              <a:buChar char="Ø"/>
              <a:tabLst/>
              <a:defRPr/>
            </a:pPr>
            <a:endParaRPr lang="it-IT">
              <a:solidFill>
                <a:srgbClr val="003399"/>
              </a:solidFill>
              <a:latin typeface="Garamond" panose="02020404030301010803" pitchFamily="18" charset="0"/>
            </a:endParaRPr>
          </a:p>
          <a:p>
            <a:pPr marL="285750" marR="0" lvl="0" indent="-285750" algn="l" defTabSz="914400" rtl="0" eaLnBrk="1" fontAlgn="auto" latinLnBrk="0" hangingPunct="1">
              <a:lnSpc>
                <a:spcPct val="100000"/>
              </a:lnSpc>
              <a:spcBef>
                <a:spcPts val="45"/>
              </a:spcBef>
              <a:spcAft>
                <a:spcPts val="0"/>
              </a:spcAft>
              <a:buClrTx/>
              <a:buSzTx/>
              <a:buFont typeface="Wingdings" panose="05000000000000000000" pitchFamily="2" charset="2"/>
              <a:buChar char="Ø"/>
              <a:tabLst/>
              <a:defRPr/>
            </a:pPr>
            <a:r>
              <a:rPr lang="it-IT" noProof="0">
                <a:solidFill>
                  <a:srgbClr val="003399"/>
                </a:solidFill>
                <a:latin typeface="Garamond" panose="02020404030301010803" pitchFamily="18" charset="0"/>
              </a:rPr>
              <a:t>Fornitore UE che fornisce solo merci che si trovano in libera pratica a un fabbricante UE;</a:t>
            </a:r>
          </a:p>
          <a:p>
            <a:pPr marR="0" lvl="0" algn="l" defTabSz="914400" rtl="0" eaLnBrk="1" fontAlgn="auto" latinLnBrk="0" hangingPunct="1">
              <a:lnSpc>
                <a:spcPct val="100000"/>
              </a:lnSpc>
              <a:spcBef>
                <a:spcPts val="45"/>
              </a:spcBef>
              <a:spcAft>
                <a:spcPts val="0"/>
              </a:spcAft>
              <a:buClrTx/>
              <a:buSzTx/>
              <a:tabLst/>
              <a:defRPr/>
            </a:pPr>
            <a:endParaRPr lang="it-IT" noProof="0">
              <a:solidFill>
                <a:srgbClr val="003399"/>
              </a:solidFill>
              <a:latin typeface="Garamond" panose="02020404030301010803" pitchFamily="18" charset="0"/>
            </a:endParaRPr>
          </a:p>
          <a:p>
            <a:pPr marL="285750" marR="0" lvl="0" indent="-285750" algn="l" defTabSz="914400" rtl="0" eaLnBrk="1" fontAlgn="auto" latinLnBrk="0" hangingPunct="1">
              <a:lnSpc>
                <a:spcPct val="100000"/>
              </a:lnSpc>
              <a:spcBef>
                <a:spcPts val="45"/>
              </a:spcBef>
              <a:spcAft>
                <a:spcPts val="0"/>
              </a:spcAft>
              <a:buClrTx/>
              <a:buSzTx/>
              <a:buFont typeface="Wingdings" panose="05000000000000000000" pitchFamily="2" charset="2"/>
              <a:buChar char="Ø"/>
              <a:tabLst/>
              <a:defRPr/>
            </a:pPr>
            <a:r>
              <a:rPr lang="it-IT" noProof="0">
                <a:solidFill>
                  <a:srgbClr val="003399"/>
                </a:solidFill>
                <a:latin typeface="Garamond" panose="02020404030301010803" pitchFamily="18" charset="0"/>
              </a:rPr>
              <a:t>Operatore dei trasporti che trasporta solo merci in libera pratica, non vincolate a nessun altro regime doganale all’interno della UE;</a:t>
            </a:r>
          </a:p>
          <a:p>
            <a:pPr marR="0" lvl="0" algn="l" defTabSz="914400" rtl="0" eaLnBrk="1" fontAlgn="auto" latinLnBrk="0" hangingPunct="1">
              <a:lnSpc>
                <a:spcPct val="100000"/>
              </a:lnSpc>
              <a:spcBef>
                <a:spcPts val="45"/>
              </a:spcBef>
              <a:spcAft>
                <a:spcPts val="0"/>
              </a:spcAft>
              <a:buClrTx/>
              <a:buSzTx/>
              <a:tabLst/>
              <a:defRPr/>
            </a:pPr>
            <a:endParaRPr lang="it-IT" noProof="0">
              <a:solidFill>
                <a:srgbClr val="003399"/>
              </a:solidFill>
              <a:latin typeface="Garamond" panose="02020404030301010803" pitchFamily="18" charset="0"/>
            </a:endParaRPr>
          </a:p>
          <a:p>
            <a:pPr marL="285750" marR="0" lvl="0" indent="-285750" algn="l" defTabSz="914400" rtl="0" eaLnBrk="1" fontAlgn="auto" latinLnBrk="0" hangingPunct="1">
              <a:lnSpc>
                <a:spcPct val="100000"/>
              </a:lnSpc>
              <a:spcBef>
                <a:spcPts val="45"/>
              </a:spcBef>
              <a:spcAft>
                <a:spcPts val="0"/>
              </a:spcAft>
              <a:buClrTx/>
              <a:buSzTx/>
              <a:buFont typeface="Wingdings" panose="05000000000000000000" pitchFamily="2" charset="2"/>
              <a:buChar char="Ø"/>
              <a:tabLst/>
              <a:defRPr/>
            </a:pPr>
            <a:r>
              <a:rPr lang="it-IT" noProof="0">
                <a:solidFill>
                  <a:srgbClr val="003399"/>
                </a:solidFill>
                <a:latin typeface="Garamond" panose="02020404030301010803" pitchFamily="18" charset="0"/>
              </a:rPr>
              <a:t>Fabbricante che produce merci destinate unicamente al mercato UE utilizzando materie prime già in libera pratica;</a:t>
            </a:r>
          </a:p>
          <a:p>
            <a:pPr marR="0" lvl="0" algn="l" defTabSz="914400" rtl="0" eaLnBrk="1" fontAlgn="auto" latinLnBrk="0" hangingPunct="1">
              <a:lnSpc>
                <a:spcPct val="100000"/>
              </a:lnSpc>
              <a:spcBef>
                <a:spcPts val="45"/>
              </a:spcBef>
              <a:spcAft>
                <a:spcPts val="0"/>
              </a:spcAft>
              <a:buClrTx/>
              <a:buSzTx/>
              <a:tabLst/>
              <a:defRPr/>
            </a:pPr>
            <a:endParaRPr lang="it-IT" noProof="0">
              <a:solidFill>
                <a:srgbClr val="003399"/>
              </a:solidFill>
              <a:latin typeface="Garamond" panose="02020404030301010803" pitchFamily="18" charset="0"/>
            </a:endParaRPr>
          </a:p>
          <a:p>
            <a:pPr marL="285750" marR="0" lvl="0" indent="-285750" algn="l" defTabSz="914400" rtl="0" eaLnBrk="1" fontAlgn="auto" latinLnBrk="0" hangingPunct="1">
              <a:lnSpc>
                <a:spcPct val="100000"/>
              </a:lnSpc>
              <a:spcBef>
                <a:spcPts val="45"/>
              </a:spcBef>
              <a:spcAft>
                <a:spcPts val="0"/>
              </a:spcAft>
              <a:buClrTx/>
              <a:buSzTx/>
              <a:buFont typeface="Wingdings" panose="05000000000000000000" pitchFamily="2" charset="2"/>
              <a:buChar char="Ø"/>
              <a:tabLst/>
              <a:defRPr/>
            </a:pPr>
            <a:r>
              <a:rPr lang="it-IT" noProof="0">
                <a:solidFill>
                  <a:srgbClr val="003399"/>
                </a:solidFill>
                <a:latin typeface="Garamond" panose="02020404030301010803" pitchFamily="18" charset="0"/>
              </a:rPr>
              <a:t>Consulente che si limita a fornire consulenza/pareri su questioni doganali.</a:t>
            </a:r>
          </a:p>
          <a:p>
            <a:pPr marL="285750" marR="0" lvl="0" indent="-285750" algn="l" defTabSz="914400" rtl="0" eaLnBrk="1" fontAlgn="auto" latinLnBrk="0" hangingPunct="1">
              <a:lnSpc>
                <a:spcPct val="100000"/>
              </a:lnSpc>
              <a:spcBef>
                <a:spcPts val="45"/>
              </a:spcBef>
              <a:spcAft>
                <a:spcPts val="0"/>
              </a:spcAft>
              <a:buClrTx/>
              <a:buSzTx/>
              <a:buFontTx/>
              <a:buChar char="-"/>
              <a:tabLst/>
              <a:defRPr/>
            </a:pPr>
            <a:endParaRPr lang="it-IT" b="1" noProof="0">
              <a:solidFill>
                <a:srgbClr val="003399"/>
              </a:solidFill>
              <a:latin typeface="Garamond" panose="02020404030301010803" pitchFamily="18" charset="0"/>
            </a:endParaRPr>
          </a:p>
        </p:txBody>
      </p:sp>
      <p:sp>
        <p:nvSpPr>
          <p:cNvPr id="2" name="Footer Placeholder 4">
            <a:extLst>
              <a:ext uri="{FF2B5EF4-FFF2-40B4-BE49-F238E27FC236}">
                <a16:creationId xmlns:a16="http://schemas.microsoft.com/office/drawing/2014/main" id="{1B5DECDB-D4C5-5862-9543-80C6C414A8E2}"/>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541E68C0-91AE-D523-06B5-3301E2E9E161}"/>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80888078-55FA-3D4B-5752-D70779F3D31E}"/>
              </a:ext>
            </a:extLst>
          </p:cNvPr>
          <p:cNvSpPr txBox="1"/>
          <p:nvPr/>
        </p:nvSpPr>
        <p:spPr>
          <a:xfrm>
            <a:off x="1081435" y="274534"/>
            <a:ext cx="10733314" cy="1090042"/>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b="1" noProof="0">
                <a:solidFill>
                  <a:schemeClr val="bg1">
                    <a:lumMod val="20000"/>
                    <a:lumOff val="80000"/>
                  </a:schemeClr>
                </a:solidFill>
                <a:latin typeface="Garamond" panose="02020404030301010803" pitchFamily="18" charset="0"/>
              </a:rPr>
              <a:t>Chi non può diventare AEO</a:t>
            </a:r>
          </a:p>
          <a:p>
            <a:endParaRPr lang="it-IT" sz="2000" b="1" noProof="0">
              <a:solidFill>
                <a:srgbClr val="003399"/>
              </a:solidFill>
              <a:latin typeface="Garamond" panose="02020404030301010803" pitchFamily="18" charset="0"/>
            </a:endParaRPr>
          </a:p>
        </p:txBody>
      </p:sp>
      <p:pic>
        <p:nvPicPr>
          <p:cNvPr id="10" name="Immagine 9" descr="Immagine che contiene testo, cerchio, Carattere, logo&#10;&#10;Il contenuto generato dall'IA potrebbe non essere corretto.">
            <a:extLst>
              <a:ext uri="{FF2B5EF4-FFF2-40B4-BE49-F238E27FC236}">
                <a16:creationId xmlns:a16="http://schemas.microsoft.com/office/drawing/2014/main" id="{5B402BFA-4ED9-B15E-1221-F5CF805BBAE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05986" y="947069"/>
            <a:ext cx="1823564" cy="1823564"/>
          </a:xfrm>
          <a:prstGeom prst="rect">
            <a:avLst/>
          </a:prstGeom>
        </p:spPr>
      </p:pic>
    </p:spTree>
    <p:extLst>
      <p:ext uri="{BB962C8B-B14F-4D97-AF65-F5344CB8AC3E}">
        <p14:creationId xmlns:p14="http://schemas.microsoft.com/office/powerpoint/2010/main" val="1237397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E02B7FDD-8D94-0BF2-FF4D-8717C4DD7D62}"/>
              </a:ext>
            </a:extLst>
          </p:cNvPr>
          <p:cNvSpPr txBox="1"/>
          <p:nvPr/>
        </p:nvSpPr>
        <p:spPr>
          <a:xfrm>
            <a:off x="676657" y="1573569"/>
            <a:ext cx="10532118" cy="3331681"/>
          </a:xfrm>
          <a:prstGeom prst="rect">
            <a:avLst/>
          </a:prstGeom>
          <a:noFill/>
        </p:spPr>
        <p:txBody>
          <a:bodyPr wrap="square">
            <a:spAutoFit/>
          </a:bodyPr>
          <a:lstStyle/>
          <a:p>
            <a:pPr marL="12065" marR="0" lvl="0" algn="ctr" defTabSz="914400" rtl="0" eaLnBrk="1" fontAlgn="auto" latinLnBrk="0" hangingPunct="1">
              <a:lnSpc>
                <a:spcPct val="100000"/>
              </a:lnSpc>
              <a:spcBef>
                <a:spcPts val="105"/>
              </a:spcBef>
              <a:spcAft>
                <a:spcPts val="0"/>
              </a:spcAft>
              <a:buClrTx/>
              <a:buSzTx/>
              <a:tabLst>
                <a:tab pos="356235" algn="l"/>
              </a:tabLst>
              <a:defRPr/>
            </a:pPr>
            <a:r>
              <a:rPr lang="it-IT" sz="2800" b="1" spc="-5">
                <a:solidFill>
                  <a:schemeClr val="bg1"/>
                </a:solidFill>
                <a:latin typeface="Garamond" panose="02020404030301010803" pitchFamily="18" charset="0"/>
                <a:cs typeface="Tahoma"/>
              </a:rPr>
              <a:t>TIPOLOGIE</a:t>
            </a:r>
          </a:p>
          <a:p>
            <a:pPr marL="12065" marR="0" lvl="0" algn="l" defTabSz="914400" rtl="0" eaLnBrk="1" fontAlgn="auto" latinLnBrk="0" hangingPunct="1">
              <a:lnSpc>
                <a:spcPct val="100000"/>
              </a:lnSpc>
              <a:spcBef>
                <a:spcPts val="105"/>
              </a:spcBef>
              <a:spcAft>
                <a:spcPts val="0"/>
              </a:spcAft>
              <a:buClrTx/>
              <a:buSzTx/>
              <a:tabLst>
                <a:tab pos="356235" algn="l"/>
              </a:tabLst>
              <a:defRPr/>
            </a:pPr>
            <a:endParaRPr lang="it-IT" b="1" noProof="0">
              <a:solidFill>
                <a:srgbClr val="003399"/>
              </a:solidFill>
              <a:latin typeface="Garamond" panose="02020404030301010803" pitchFamily="18" charset="0"/>
            </a:endParaRPr>
          </a:p>
          <a:p>
            <a:pPr marL="355600" marR="0" lvl="0" indent="-343535" algn="l" defTabSz="914400" rtl="0" eaLnBrk="1" fontAlgn="auto" latinLnBrk="0" hangingPunct="1">
              <a:lnSpc>
                <a:spcPct val="100000"/>
              </a:lnSpc>
              <a:spcBef>
                <a:spcPts val="105"/>
              </a:spcBef>
              <a:spcAft>
                <a:spcPts val="0"/>
              </a:spcAft>
              <a:buClrTx/>
              <a:buSzTx/>
              <a:buFont typeface="Wingdings"/>
              <a:buChar char=""/>
              <a:tabLst>
                <a:tab pos="356235" algn="l"/>
              </a:tabLst>
              <a:defRPr/>
            </a:pPr>
            <a:r>
              <a:rPr lang="it-IT" noProof="0">
                <a:solidFill>
                  <a:srgbClr val="003399"/>
                </a:solidFill>
                <a:latin typeface="Garamond" panose="02020404030301010803" pitchFamily="18" charset="0"/>
              </a:rPr>
              <a:t>AEO – Semplificazioni doganali (AEO-C)</a:t>
            </a:r>
          </a:p>
          <a:p>
            <a:pPr marL="375285" marR="5080" lvl="0" indent="0" algn="l" defTabSz="914400" rtl="0" eaLnBrk="1" fontAlgn="auto" latinLnBrk="0" hangingPunct="1">
              <a:lnSpc>
                <a:spcPct val="100000"/>
              </a:lnSpc>
              <a:spcBef>
                <a:spcPts val="0"/>
              </a:spcBef>
              <a:spcAft>
                <a:spcPts val="0"/>
              </a:spcAft>
              <a:buClrTx/>
              <a:buSzTx/>
              <a:buFontTx/>
              <a:buNone/>
              <a:tabLst/>
              <a:defRPr/>
            </a:pPr>
            <a:r>
              <a:rPr lang="it-IT">
                <a:solidFill>
                  <a:srgbClr val="003399"/>
                </a:solidFill>
                <a:latin typeface="Garamond" panose="02020404030301010803" pitchFamily="18" charset="0"/>
              </a:rPr>
              <a:t>Consente </a:t>
            </a:r>
            <a:r>
              <a:rPr lang="it-IT" noProof="0">
                <a:solidFill>
                  <a:srgbClr val="003399"/>
                </a:solidFill>
                <a:latin typeface="Garamond" panose="02020404030301010803" pitchFamily="18" charset="0"/>
              </a:rPr>
              <a:t>al titolare di beneficiare delle semplificazioni previste dalla  normativa doganale.</a:t>
            </a:r>
          </a:p>
          <a:p>
            <a:pPr marL="0" marR="0" lvl="0" indent="0" algn="l" defTabSz="914400" rtl="0" eaLnBrk="1" fontAlgn="auto" latinLnBrk="0" hangingPunct="1">
              <a:lnSpc>
                <a:spcPct val="100000"/>
              </a:lnSpc>
              <a:spcBef>
                <a:spcPts val="45"/>
              </a:spcBef>
              <a:spcAft>
                <a:spcPts val="0"/>
              </a:spcAft>
              <a:buClrTx/>
              <a:buSzTx/>
              <a:buFontTx/>
              <a:buNone/>
              <a:tabLst/>
              <a:defRPr/>
            </a:pPr>
            <a:endParaRPr lang="it-IT" noProof="0">
              <a:solidFill>
                <a:srgbClr val="003399"/>
              </a:solidFill>
              <a:latin typeface="Garamond" panose="02020404030301010803" pitchFamily="18" charset="0"/>
            </a:endParaRPr>
          </a:p>
          <a:p>
            <a:pPr marL="375285" marR="0" lvl="0" indent="-363220" algn="l" defTabSz="914400" rtl="0" eaLnBrk="1" fontAlgn="auto" latinLnBrk="0" hangingPunct="1">
              <a:lnSpc>
                <a:spcPct val="100000"/>
              </a:lnSpc>
              <a:spcBef>
                <a:spcPts val="0"/>
              </a:spcBef>
              <a:spcAft>
                <a:spcPts val="0"/>
              </a:spcAft>
              <a:buClrTx/>
              <a:buSzTx/>
              <a:buFont typeface="Wingdings"/>
              <a:buChar char=""/>
              <a:tabLst>
                <a:tab pos="375285" algn="l"/>
                <a:tab pos="375920" algn="l"/>
              </a:tabLst>
              <a:defRPr/>
            </a:pPr>
            <a:r>
              <a:rPr lang="it-IT" noProof="0">
                <a:solidFill>
                  <a:srgbClr val="003399"/>
                </a:solidFill>
                <a:latin typeface="Garamond" panose="02020404030301010803" pitchFamily="18" charset="0"/>
              </a:rPr>
              <a:t>AEO – Sicurezza (AEO-S)</a:t>
            </a:r>
          </a:p>
          <a:p>
            <a:pPr marL="375285" marR="80010" lvl="0" indent="0" algn="just" defTabSz="914400" rtl="0" eaLnBrk="1" fontAlgn="auto" latinLnBrk="0" hangingPunct="1">
              <a:lnSpc>
                <a:spcPct val="100000"/>
              </a:lnSpc>
              <a:spcBef>
                <a:spcPts val="0"/>
              </a:spcBef>
              <a:spcAft>
                <a:spcPts val="0"/>
              </a:spcAft>
              <a:buClrTx/>
              <a:buSzTx/>
              <a:buFontTx/>
              <a:buNone/>
              <a:tabLst/>
              <a:defRPr/>
            </a:pPr>
            <a:r>
              <a:rPr lang="it-IT">
                <a:solidFill>
                  <a:srgbClr val="003399"/>
                </a:solidFill>
                <a:latin typeface="Garamond" panose="02020404030301010803" pitchFamily="18" charset="0"/>
              </a:rPr>
              <a:t>Consente</a:t>
            </a:r>
            <a:r>
              <a:rPr lang="it-IT" noProof="0">
                <a:solidFill>
                  <a:srgbClr val="003399"/>
                </a:solidFill>
                <a:latin typeface="Garamond" panose="02020404030301010803" pitchFamily="18" charset="0"/>
              </a:rPr>
              <a:t> al titolare di beneficiare di agevolazioni sotto l’aspetto dei  controlli doganali di sicurezza per operazioni in entrata e in uscita di merci dal territorio doganale.</a:t>
            </a:r>
          </a:p>
          <a:p>
            <a:pPr marL="0" marR="0" lvl="0" indent="0" algn="l" defTabSz="914400" rtl="0" eaLnBrk="1" fontAlgn="auto" latinLnBrk="0" hangingPunct="1">
              <a:lnSpc>
                <a:spcPct val="100000"/>
              </a:lnSpc>
              <a:spcBef>
                <a:spcPts val="50"/>
              </a:spcBef>
              <a:spcAft>
                <a:spcPts val="0"/>
              </a:spcAft>
              <a:buClrTx/>
              <a:buSzTx/>
              <a:buFontTx/>
              <a:buNone/>
              <a:tabLst/>
              <a:defRPr/>
            </a:pPr>
            <a:endParaRPr lang="it-IT" noProof="0">
              <a:solidFill>
                <a:srgbClr val="003399"/>
              </a:solidFill>
              <a:latin typeface="Garamond" panose="02020404030301010803" pitchFamily="18" charset="0"/>
            </a:endParaRPr>
          </a:p>
          <a:p>
            <a:pPr marL="297815"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tab pos="429895" algn="l"/>
                <a:tab pos="431165" algn="l"/>
              </a:tabLst>
              <a:defRPr/>
            </a:pPr>
            <a:r>
              <a:rPr lang="it-IT" noProof="0">
                <a:solidFill>
                  <a:srgbClr val="003399"/>
                </a:solidFill>
                <a:latin typeface="Garamond" panose="02020404030301010803" pitchFamily="18" charset="0"/>
              </a:rPr>
              <a:t> Autorizzazione Combinata AEOC+AEOS (AEOF)</a:t>
            </a:r>
          </a:p>
          <a:p>
            <a:pPr marL="375285" marR="0" lvl="0" indent="0" algn="l" defTabSz="914400" rtl="0" eaLnBrk="1" fontAlgn="auto" latinLnBrk="0" hangingPunct="1">
              <a:lnSpc>
                <a:spcPct val="100000"/>
              </a:lnSpc>
              <a:spcBef>
                <a:spcPts val="0"/>
              </a:spcBef>
              <a:spcAft>
                <a:spcPts val="0"/>
              </a:spcAft>
              <a:buClrTx/>
              <a:buSzTx/>
              <a:buFontTx/>
              <a:buNone/>
              <a:tabLst/>
              <a:defRPr/>
            </a:pPr>
            <a:r>
              <a:rPr lang="it-IT" noProof="0">
                <a:solidFill>
                  <a:srgbClr val="003399"/>
                </a:solidFill>
                <a:latin typeface="Garamond" panose="02020404030301010803" pitchFamily="18" charset="0"/>
              </a:rPr>
              <a:t>Consente di beneficiare sia delle semplificazioni doganali sia delle agevolazioni sui controlli di sicurezza.</a:t>
            </a:r>
          </a:p>
        </p:txBody>
      </p:sp>
      <p:sp>
        <p:nvSpPr>
          <p:cNvPr id="2" name="Footer Placeholder 4">
            <a:extLst>
              <a:ext uri="{FF2B5EF4-FFF2-40B4-BE49-F238E27FC236}">
                <a16:creationId xmlns:a16="http://schemas.microsoft.com/office/drawing/2014/main" id="{307E2280-7233-2F3B-FFD7-10955B1B9707}"/>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52F3503D-4436-A33C-D470-E2FD4A97641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3AE44396-5EBD-222D-672A-DCE2FF049F56}"/>
              </a:ext>
            </a:extLst>
          </p:cNvPr>
          <p:cNvSpPr txBox="1"/>
          <p:nvPr/>
        </p:nvSpPr>
        <p:spPr>
          <a:xfrm>
            <a:off x="1203747" y="274534"/>
            <a:ext cx="10733314" cy="1410643"/>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b="1" noProof="0">
                <a:solidFill>
                  <a:schemeClr val="bg1">
                    <a:lumMod val="20000"/>
                    <a:lumOff val="80000"/>
                  </a:schemeClr>
                </a:solidFill>
                <a:latin typeface="Garamond" panose="02020404030301010803" pitchFamily="18" charset="0"/>
              </a:rPr>
              <a:t>Le tipologie di autorizzazione - art. 38, par. 2 CDU</a:t>
            </a:r>
          </a:p>
          <a:p>
            <a:pPr marL="12700" marR="5080">
              <a:lnSpc>
                <a:spcPct val="99600"/>
              </a:lnSpc>
              <a:spcBef>
                <a:spcPts val="120"/>
              </a:spcBef>
              <a:defRPr/>
            </a:pP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2044993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A1FBBD39-1352-5EC6-A0A6-A266BDDCFA5B}"/>
              </a:ext>
            </a:extLst>
          </p:cNvPr>
          <p:cNvSpPr txBox="1"/>
          <p:nvPr/>
        </p:nvSpPr>
        <p:spPr>
          <a:xfrm>
            <a:off x="694945" y="1859339"/>
            <a:ext cx="10620041" cy="3139321"/>
          </a:xfrm>
          <a:prstGeom prst="rect">
            <a:avLst/>
          </a:prstGeom>
          <a:noFill/>
        </p:spPr>
        <p:txBody>
          <a:bodyPr wrap="square">
            <a:spAutoFit/>
          </a:bodyPr>
          <a:lstStyle/>
          <a:p>
            <a:endParaRPr lang="it-IT" noProof="0">
              <a:solidFill>
                <a:schemeClr val="accent6">
                  <a:lumMod val="75000"/>
                </a:schemeClr>
              </a:solidFill>
              <a:latin typeface="Garamond" panose="02020404030301010803" pitchFamily="18" charset="0"/>
            </a:endParaRPr>
          </a:p>
          <a:p>
            <a:pPr marL="285750" indent="-285750">
              <a:buFont typeface="Wingdings" panose="05000000000000000000" pitchFamily="2" charset="2"/>
              <a:buChar char="ü"/>
            </a:pPr>
            <a:r>
              <a:rPr lang="it-IT" noProof="0">
                <a:solidFill>
                  <a:schemeClr val="bg1"/>
                </a:solidFill>
                <a:latin typeface="Garamond" panose="02020404030301010803" pitchFamily="18" charset="0"/>
              </a:rPr>
              <a:t>Richiedente stabilito nel territorio doganale dell’Unione: persona fisica (residenza abituale nell’Unione) - persona giuridica (sede statutaria, amministrativa o «stabile organizzazione»);</a:t>
            </a:r>
          </a:p>
          <a:p>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ü"/>
            </a:pPr>
            <a:r>
              <a:rPr lang="it-IT" noProof="0">
                <a:solidFill>
                  <a:schemeClr val="bg1"/>
                </a:solidFill>
                <a:latin typeface="Garamond" panose="02020404030301010803" pitchFamily="18" charset="0"/>
              </a:rPr>
              <a:t>Richiedente registrato presso l’autorità doganale (EORI);</a:t>
            </a:r>
          </a:p>
          <a:p>
            <a:pPr marL="285750" indent="-285750">
              <a:buFont typeface="Wingdings" panose="05000000000000000000" pitchFamily="2" charset="2"/>
              <a:buChar char="ü"/>
            </a:pPr>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ü"/>
            </a:pPr>
            <a:r>
              <a:rPr lang="it-IT" noProof="0">
                <a:solidFill>
                  <a:schemeClr val="bg1"/>
                </a:solidFill>
                <a:latin typeface="Garamond" panose="02020404030301010803" pitchFamily="18" charset="0"/>
              </a:rPr>
              <a:t>Presentazione dell’istanza presso l’Ufficio Locale ADM territorialmente competente;</a:t>
            </a:r>
          </a:p>
          <a:p>
            <a:pPr marL="285750" indent="-285750">
              <a:buFont typeface="Wingdings" panose="05000000000000000000" pitchFamily="2" charset="2"/>
              <a:buChar char="ü"/>
            </a:pPr>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ü"/>
            </a:pPr>
            <a:r>
              <a:rPr lang="it-IT" noProof="0">
                <a:solidFill>
                  <a:schemeClr val="bg1"/>
                </a:solidFill>
                <a:latin typeface="Garamond" panose="02020404030301010803" pitchFamily="18" charset="0"/>
              </a:rPr>
              <a:t>Assenza di revoca di un’autorizzazione AEO nei tre anni precedenti la presentazione dell’istanza.</a:t>
            </a:r>
          </a:p>
          <a:p>
            <a:endParaRPr lang="it-IT" noProof="0">
              <a:solidFill>
                <a:srgbClr val="002060"/>
              </a:solidFill>
              <a:latin typeface="Garamond" panose="02020404030301010803" pitchFamily="18" charset="0"/>
            </a:endParaRPr>
          </a:p>
          <a:p>
            <a:r>
              <a:rPr lang="it-IT" noProof="0"/>
              <a:t>statutaria, amministrativa o «stabile organizzazione»)</a:t>
            </a:r>
          </a:p>
        </p:txBody>
      </p:sp>
      <p:sp>
        <p:nvSpPr>
          <p:cNvPr id="2" name="Footer Placeholder 4">
            <a:extLst>
              <a:ext uri="{FF2B5EF4-FFF2-40B4-BE49-F238E27FC236}">
                <a16:creationId xmlns:a16="http://schemas.microsoft.com/office/drawing/2014/main" id="{E6ABA95A-1D8A-394E-2D4B-8C43D3928CF2}"/>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DD2FA032-499D-A80D-E468-59BE631B4BA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ED0BD38A-2454-2A11-0056-1AB9296D9A8A}"/>
              </a:ext>
            </a:extLst>
          </p:cNvPr>
          <p:cNvSpPr txBox="1"/>
          <p:nvPr/>
        </p:nvSpPr>
        <p:spPr>
          <a:xfrm>
            <a:off x="1164419" y="274534"/>
            <a:ext cx="10733314" cy="1410643"/>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b="1" noProof="0">
                <a:solidFill>
                  <a:schemeClr val="bg1">
                    <a:lumMod val="20000"/>
                    <a:lumOff val="80000"/>
                  </a:schemeClr>
                </a:solidFill>
                <a:latin typeface="Garamond" panose="02020404030301010803" pitchFamily="18" charset="0"/>
              </a:rPr>
              <a:t>Condizioni preliminari per l’accettazione dell’istanza - art. 11 RD</a:t>
            </a:r>
          </a:p>
          <a:p>
            <a:pPr marL="12700" marR="5080">
              <a:lnSpc>
                <a:spcPct val="99600"/>
              </a:lnSpc>
              <a:spcBef>
                <a:spcPts val="120"/>
              </a:spcBef>
              <a:defRPr/>
            </a:pP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363460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2901C51-556D-9AAB-2B51-5B1F14EA9F3D}"/>
              </a:ext>
            </a:extLst>
          </p:cNvPr>
          <p:cNvSpPr txBox="1"/>
          <p:nvPr/>
        </p:nvSpPr>
        <p:spPr>
          <a:xfrm>
            <a:off x="688259" y="1244184"/>
            <a:ext cx="10626728" cy="4272965"/>
          </a:xfrm>
          <a:prstGeom prst="rect">
            <a:avLst/>
          </a:prstGeom>
          <a:noFill/>
        </p:spPr>
        <p:txBody>
          <a:bodyPr wrap="square">
            <a:spAutoFit/>
          </a:bodyPr>
          <a:lstStyle/>
          <a:p>
            <a:pPr marL="12065" marR="0" lvl="0" algn="l" defTabSz="914400" rtl="0" eaLnBrk="1" fontAlgn="auto" latinLnBrk="0" hangingPunct="1">
              <a:lnSpc>
                <a:spcPct val="100000"/>
              </a:lnSpc>
              <a:spcBef>
                <a:spcPts val="105"/>
              </a:spcBef>
              <a:spcAft>
                <a:spcPts val="0"/>
              </a:spcAft>
              <a:buClrTx/>
              <a:buSzTx/>
              <a:tabLst>
                <a:tab pos="356235" algn="l"/>
              </a:tabLst>
              <a:defRPr/>
            </a:pPr>
            <a:endParaRPr lang="it-IT" sz="1800" spc="-5" noProof="0">
              <a:solidFill>
                <a:prstClr val="black"/>
              </a:solidFill>
              <a:latin typeface="Garamond" panose="02020404030301010803" pitchFamily="18" charset="0"/>
              <a:cs typeface="Tahoma"/>
            </a:endParaRPr>
          </a:p>
          <a:p>
            <a:pPr marL="12065" marR="0" lvl="0" algn="just" defTabSz="914400" rtl="0" eaLnBrk="1" fontAlgn="auto" latinLnBrk="0" hangingPunct="1">
              <a:lnSpc>
                <a:spcPct val="100000"/>
              </a:lnSpc>
              <a:spcBef>
                <a:spcPts val="105"/>
              </a:spcBef>
              <a:spcAft>
                <a:spcPts val="0"/>
              </a:spcAft>
              <a:buClrTx/>
              <a:buSzTx/>
              <a:tabLst>
                <a:tab pos="356235" algn="l"/>
              </a:tabLst>
              <a:defRPr/>
            </a:pPr>
            <a:r>
              <a:rPr lang="it-IT" noProof="0">
                <a:solidFill>
                  <a:srgbClr val="003399"/>
                </a:solidFill>
                <a:latin typeface="Garamond" panose="02020404030301010803" pitchFamily="18" charset="0"/>
              </a:rPr>
              <a:t>L’autorità doganale competente è quella del luogo in cui sono tenute o sono accessibili le scritture e i documenti del richiedente che consentono all’autorità di prendere una decisione e dove viene effettuata almeno una parte delle attività doganali (contabilità principale ai fini doganali – es. luogo in cui si trova la sede amministrativa dell’impresa richiedente).</a:t>
            </a:r>
          </a:p>
          <a:p>
            <a:pPr marL="12065" marR="0" lvl="0" algn="l" defTabSz="914400" rtl="0" eaLnBrk="1" fontAlgn="auto" latinLnBrk="0" hangingPunct="1">
              <a:lnSpc>
                <a:spcPct val="100000"/>
              </a:lnSpc>
              <a:spcBef>
                <a:spcPts val="105"/>
              </a:spcBef>
              <a:spcAft>
                <a:spcPts val="0"/>
              </a:spcAft>
              <a:buClrTx/>
              <a:buSzTx/>
              <a:tabLst>
                <a:tab pos="356235" algn="l"/>
              </a:tabLst>
              <a:defRPr/>
            </a:pPr>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L’art 22 del CDU regola l’istituto delle “decisioni”, permettendo ad ogni attore del mercato internazionale di attivare le autorità per una posizione ufficiale su uno specifico tema. La decisione deve essere notificata al più presto e, comunque, entro 120 giorni dalla data di accettazione della richiesta e tale termine è motivatamente prorogabile una sola volta.</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Le decisioni hanno validità illimitata ed entrano a regime in tutto il territorio doganale dell’UE; a tale fine, gli Stati membri organizzano un sistema condiviso di archiviazione e gestione dei provvedimenti rilasciati, procedendo ad un monitoraggio continuo e finalizzato anche alle eventuali sospensioni, revoche o annullamenti di decisioni prese, sulla base di nuove considerazioni di carattere giuridico o di mutate circostanze di carattere soggettivo o oggettivo.</a:t>
            </a:r>
          </a:p>
        </p:txBody>
      </p:sp>
      <p:sp>
        <p:nvSpPr>
          <p:cNvPr id="3" name="Footer Placeholder 4">
            <a:extLst>
              <a:ext uri="{FF2B5EF4-FFF2-40B4-BE49-F238E27FC236}">
                <a16:creationId xmlns:a16="http://schemas.microsoft.com/office/drawing/2014/main" id="{9AE7FD7F-27A5-6F4B-656D-D2D0F839FD4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AF39D853-D0B4-A176-8524-A0D2EC95E570}"/>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31DF3699-BD9D-9E36-AB34-38FCA5097097}"/>
              </a:ext>
            </a:extLst>
          </p:cNvPr>
          <p:cNvSpPr txBox="1"/>
          <p:nvPr/>
        </p:nvSpPr>
        <p:spPr>
          <a:xfrm>
            <a:off x="1174251" y="274534"/>
            <a:ext cx="10733314" cy="1410643"/>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b="1" spc="-5" noProof="0">
                <a:solidFill>
                  <a:schemeClr val="bg1">
                    <a:lumMod val="20000"/>
                    <a:lumOff val="80000"/>
                  </a:schemeClr>
                </a:solidFill>
                <a:latin typeface="Garamond" panose="02020404030301010803" pitchFamily="18" charset="0"/>
                <a:cs typeface="Tahoma"/>
              </a:rPr>
              <a:t>Dove presentare l’istanza - art. 22, par. 1 CDU, art. 12 e 27 RD</a:t>
            </a:r>
          </a:p>
          <a:p>
            <a:pPr marL="12700" marR="5080">
              <a:lnSpc>
                <a:spcPct val="99600"/>
              </a:lnSpc>
              <a:spcBef>
                <a:spcPts val="120"/>
              </a:spcBef>
              <a:defRPr/>
            </a:pP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061550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11B755E5-9B83-770A-86F6-F4AD27E280C5}"/>
              </a:ext>
            </a:extLst>
          </p:cNvPr>
          <p:cNvSpPr txBox="1"/>
          <p:nvPr/>
        </p:nvSpPr>
        <p:spPr>
          <a:xfrm>
            <a:off x="694944" y="2136338"/>
            <a:ext cx="10620042" cy="2585323"/>
          </a:xfrm>
          <a:prstGeom prst="rect">
            <a:avLst/>
          </a:prstGeom>
          <a:noFill/>
        </p:spPr>
        <p:txBody>
          <a:bodyPr wrap="square">
            <a:spAutoFit/>
          </a:bodyPr>
          <a:lstStyle/>
          <a:p>
            <a:pPr algn="just"/>
            <a:r>
              <a:rPr lang="it-IT" sz="1800" b="0" i="0" u="none" strike="noStrike" baseline="0" noProof="0">
                <a:solidFill>
                  <a:schemeClr val="bg1"/>
                </a:solidFill>
                <a:latin typeface="Garamond" panose="02020404030301010803" pitchFamily="18" charset="0"/>
              </a:rPr>
              <a:t>La domanda AEO è presentata </a:t>
            </a:r>
            <a:r>
              <a:rPr lang="it-IT" sz="1800" b="1" i="0" u="none" strike="noStrike" baseline="0" noProof="0">
                <a:solidFill>
                  <a:schemeClr val="bg1"/>
                </a:solidFill>
                <a:latin typeface="Garamond" panose="02020404030301010803" pitchFamily="18" charset="0"/>
              </a:rPr>
              <a:t>on line </a:t>
            </a:r>
            <a:r>
              <a:rPr lang="it-IT" sz="1800" b="0" i="0" u="none" strike="noStrike" baseline="0" noProof="0">
                <a:solidFill>
                  <a:schemeClr val="bg1"/>
                </a:solidFill>
                <a:latin typeface="Garamond" panose="02020404030301010803" pitchFamily="18" charset="0"/>
              </a:rPr>
              <a:t>mediante il portale unionale </a:t>
            </a:r>
            <a:r>
              <a:rPr lang="it-IT" sz="1800" b="0" i="1" u="none" strike="noStrike" baseline="0" noProof="0">
                <a:solidFill>
                  <a:schemeClr val="bg1"/>
                </a:solidFill>
                <a:latin typeface="Garamond" panose="02020404030301010803" pitchFamily="18" charset="0"/>
              </a:rPr>
              <a:t>EU </a:t>
            </a:r>
            <a:r>
              <a:rPr lang="it-IT" sz="1800" b="0" i="1" u="none" strike="noStrike" baseline="0" noProof="0" err="1">
                <a:solidFill>
                  <a:schemeClr val="bg1"/>
                </a:solidFill>
                <a:latin typeface="Garamond" panose="02020404030301010803" pitchFamily="18" charset="0"/>
              </a:rPr>
              <a:t>Generic</a:t>
            </a:r>
            <a:r>
              <a:rPr lang="it-IT" i="1" noProof="0">
                <a:solidFill>
                  <a:schemeClr val="bg1"/>
                </a:solidFill>
                <a:latin typeface="Garamond" panose="02020404030301010803" pitchFamily="18" charset="0"/>
              </a:rPr>
              <a:t> </a:t>
            </a:r>
            <a:r>
              <a:rPr lang="it-IT" sz="1800" b="0" i="1" u="none" strike="noStrike" baseline="0" noProof="0">
                <a:solidFill>
                  <a:schemeClr val="bg1"/>
                </a:solidFill>
                <a:latin typeface="Garamond" panose="02020404030301010803" pitchFamily="18" charset="0"/>
              </a:rPr>
              <a:t>Trader Portal </a:t>
            </a:r>
            <a:r>
              <a:rPr lang="it-IT" sz="1800" b="0" i="0" u="none" strike="noStrike" baseline="0" noProof="0">
                <a:solidFill>
                  <a:schemeClr val="bg1"/>
                </a:solidFill>
                <a:latin typeface="Garamond" panose="02020404030301010803" pitchFamily="18" charset="0"/>
              </a:rPr>
              <a:t>(</a:t>
            </a:r>
            <a:r>
              <a:rPr lang="it-IT" sz="1800" b="1" i="0" u="none" strike="noStrike" baseline="0" noProof="0">
                <a:solidFill>
                  <a:schemeClr val="bg1"/>
                </a:solidFill>
                <a:latin typeface="Garamond" panose="02020404030301010803" pitchFamily="18" charset="0"/>
              </a:rPr>
              <a:t>GTP</a:t>
            </a:r>
            <a:r>
              <a:rPr lang="it-IT" sz="1800" b="0" i="0" u="none" strike="noStrike" baseline="0" noProof="0">
                <a:solidFill>
                  <a:schemeClr val="bg1"/>
                </a:solidFill>
                <a:latin typeface="Garamond" panose="02020404030301010803" pitchFamily="18" charset="0"/>
              </a:rPr>
              <a:t>), al seguente URL:</a:t>
            </a:r>
          </a:p>
          <a:p>
            <a:pPr algn="l"/>
            <a:endParaRPr lang="it-IT" noProof="0">
              <a:solidFill>
                <a:schemeClr val="bg1"/>
              </a:solidFill>
              <a:latin typeface="Garamond" panose="02020404030301010803" pitchFamily="18" charset="0"/>
            </a:endParaRPr>
          </a:p>
          <a:p>
            <a:pPr algn="ctr"/>
            <a:r>
              <a:rPr lang="it-IT" sz="1800" b="0" i="0" strike="noStrike" baseline="0" noProof="0">
                <a:solidFill>
                  <a:schemeClr val="bg1"/>
                </a:solidFill>
                <a:latin typeface="Garamond" panose="02020404030301010803" pitchFamily="18" charset="0"/>
              </a:rPr>
              <a:t> </a:t>
            </a:r>
            <a:r>
              <a:rPr lang="it-IT" sz="1800" b="1" i="0" strike="noStrike" baseline="0" noProof="0">
                <a:solidFill>
                  <a:schemeClr val="bg1"/>
                </a:solidFill>
                <a:latin typeface="Garamond" panose="02020404030301010803" pitchFamily="18" charset="0"/>
                <a:hlinkClick r:id="rId2"/>
              </a:rPr>
              <a:t>https://customs.ec.europa.eu/gtp/</a:t>
            </a:r>
            <a:endParaRPr lang="it-IT" b="1" noProof="0">
              <a:solidFill>
                <a:schemeClr val="bg1"/>
              </a:solidFill>
              <a:latin typeface="Garamond" panose="02020404030301010803" pitchFamily="18" charset="0"/>
              <a:cs typeface="Times New Roman" panose="02020603050405020304" pitchFamily="18" charset="0"/>
              <a:sym typeface="Arial Narrow"/>
            </a:endParaRPr>
          </a:p>
          <a:p>
            <a:pPr algn="just"/>
            <a:endParaRPr lang="it-IT" b="1" noProof="0">
              <a:solidFill>
                <a:schemeClr val="bg1"/>
              </a:solidFill>
              <a:latin typeface="Garamond" panose="02020404030301010803" pitchFamily="18" charset="0"/>
              <a:cs typeface="Times New Roman" panose="02020603050405020304" pitchFamily="18" charset="0"/>
              <a:sym typeface="Arial Narrow"/>
            </a:endParaRPr>
          </a:p>
          <a:p>
            <a:pPr algn="just"/>
            <a:r>
              <a:rPr lang="it-IT" noProof="0">
                <a:solidFill>
                  <a:schemeClr val="accent1"/>
                </a:solidFill>
                <a:latin typeface="Garamond" panose="02020404030301010803" pitchFamily="18" charset="0"/>
                <a:cs typeface="Times New Roman" panose="02020603050405020304" pitchFamily="18" charset="0"/>
                <a:sym typeface="Arial Narrow"/>
              </a:rPr>
              <a:t>Per accedere, l’operatore economico deve essere in possesso di un codice EORI valido, delle credenziali per l’accesso ai servizi digitali disponibili sul Portale Nazionale (PUDM – Portale Unico Dogane e Monopoli) e delle autorizzazioni ai servizi EU, da richiedere preventivamente tramite il Modello Autorizzativo Unico (MAU) secondo le proprie necessità operative.</a:t>
            </a:r>
          </a:p>
          <a:p>
            <a:pPr algn="ctr"/>
            <a:endParaRPr lang="it-IT" noProof="0">
              <a:solidFill>
                <a:schemeClr val="bg1"/>
              </a:solidFill>
              <a:latin typeface="Garamond" panose="02020404030301010803" pitchFamily="18" charset="0"/>
            </a:endParaRPr>
          </a:p>
        </p:txBody>
      </p:sp>
      <p:sp>
        <p:nvSpPr>
          <p:cNvPr id="2" name="Footer Placeholder 4">
            <a:extLst>
              <a:ext uri="{FF2B5EF4-FFF2-40B4-BE49-F238E27FC236}">
                <a16:creationId xmlns:a16="http://schemas.microsoft.com/office/drawing/2014/main" id="{26B6E1FF-6BFA-B735-8173-83B220E6D0E9}"/>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7359AFBD-5293-E1B0-E99A-8BE8C0777137}"/>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FF37F520-D96F-34E7-B2E6-21A7266DA032}"/>
              </a:ext>
            </a:extLst>
          </p:cNvPr>
          <p:cNvSpPr txBox="1"/>
          <p:nvPr/>
        </p:nvSpPr>
        <p:spPr>
          <a:xfrm>
            <a:off x="1164419" y="422018"/>
            <a:ext cx="10733314" cy="1090042"/>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404076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7A77C51C-0E21-CBBF-3658-3DA36A1C2E27}"/>
              </a:ext>
            </a:extLst>
          </p:cNvPr>
          <p:cNvSpPr txBox="1"/>
          <p:nvPr/>
        </p:nvSpPr>
        <p:spPr>
          <a:xfrm>
            <a:off x="717754" y="1484026"/>
            <a:ext cx="10597232" cy="4001095"/>
          </a:xfrm>
          <a:prstGeom prst="rect">
            <a:avLst/>
          </a:prstGeom>
          <a:noFill/>
        </p:spPr>
        <p:txBody>
          <a:bodyPr wrap="square">
            <a:spAutoFit/>
          </a:bodyPr>
          <a:lstStyle/>
          <a:p>
            <a:pPr lvl="0" algn="just" defTabSz="914400">
              <a:buSzPct val="100000"/>
              <a:defRPr sz="2400">
                <a:solidFill>
                  <a:srgbClr val="636363"/>
                </a:solidFill>
                <a:latin typeface="Arial Narrow"/>
                <a:ea typeface="Arial Narrow"/>
                <a:cs typeface="Arial Narrow"/>
                <a:sym typeface="Arial Narrow"/>
              </a:defRPr>
            </a:pPr>
            <a:r>
              <a:rPr lang="it-IT" sz="1800" noProof="0">
                <a:solidFill>
                  <a:schemeClr val="accent1"/>
                </a:solidFill>
                <a:latin typeface="Garamond" panose="02020404030301010803" pitchFamily="18" charset="0"/>
                <a:cs typeface="Times New Roman" panose="02020603050405020304" pitchFamily="18" charset="0"/>
                <a:sym typeface="Arial Narrow"/>
              </a:rPr>
              <a:t>Dal 1° ottobre 2019 ha preso avvio il nuovo sistema unionale riguardante l’Operatore Economico Autorizzato - AEO </a:t>
            </a:r>
          </a:p>
          <a:p>
            <a:pPr lvl="0" algn="just" defTabSz="914400">
              <a:buSzPct val="100000"/>
              <a:defRPr sz="2400">
                <a:solidFill>
                  <a:srgbClr val="636363"/>
                </a:solidFill>
                <a:latin typeface="Arial Narrow"/>
                <a:ea typeface="Arial Narrow"/>
                <a:cs typeface="Arial Narrow"/>
                <a:sym typeface="Arial Narrow"/>
              </a:defRPr>
            </a:pPr>
            <a:endParaRPr lang="it-IT" sz="1800" noProof="0">
              <a:solidFill>
                <a:schemeClr val="accent1"/>
              </a:solidFill>
              <a:latin typeface="Garamond" panose="02020404030301010803" pitchFamily="18" charset="0"/>
              <a:cs typeface="Times New Roman" panose="02020603050405020304" pitchFamily="18" charset="0"/>
              <a:sym typeface="Arial Narrow"/>
            </a:endParaRPr>
          </a:p>
          <a:p>
            <a:pPr lvl="0" algn="just" defTabSz="914400">
              <a:buSzPct val="100000"/>
              <a:defRPr sz="2400">
                <a:solidFill>
                  <a:srgbClr val="636363"/>
                </a:solidFill>
                <a:latin typeface="Arial Narrow"/>
                <a:ea typeface="Arial Narrow"/>
                <a:cs typeface="Arial Narrow"/>
                <a:sym typeface="Arial Narrow"/>
              </a:defRPr>
            </a:pPr>
            <a:r>
              <a:rPr lang="it-IT" sz="1800" noProof="0">
                <a:solidFill>
                  <a:schemeClr val="accent1"/>
                </a:solidFill>
                <a:latin typeface="Garamond" panose="02020404030301010803" pitchFamily="18" charset="0"/>
                <a:cs typeface="Times New Roman" panose="02020603050405020304" pitchFamily="18" charset="0"/>
                <a:sym typeface="Arial Narrow"/>
              </a:rPr>
              <a:t>Le applicazioni riguardanti l’Operatore Economico Autorizzato (AEO) sono fruibili mediante i seguenti componenti unionali: </a:t>
            </a:r>
          </a:p>
          <a:p>
            <a:pPr marL="285750" lvl="0" indent="-285750" algn="just" defTabSz="914400">
              <a:buSzPct val="100000"/>
              <a:buFont typeface="Arial" panose="020B0604020202020204" pitchFamily="34" charset="0"/>
              <a:buChar char="•"/>
              <a:defRPr sz="2400">
                <a:solidFill>
                  <a:srgbClr val="636363"/>
                </a:solidFill>
                <a:latin typeface="Arial Narrow"/>
                <a:ea typeface="Arial Narrow"/>
                <a:cs typeface="Arial Narrow"/>
                <a:sym typeface="Arial Narrow"/>
              </a:defRPr>
            </a:pPr>
            <a:r>
              <a:rPr lang="it-IT" sz="1800" noProof="0">
                <a:solidFill>
                  <a:schemeClr val="accent1"/>
                </a:solidFill>
                <a:latin typeface="Garamond" panose="02020404030301010803" pitchFamily="18" charset="0"/>
                <a:cs typeface="Times New Roman" panose="02020603050405020304" pitchFamily="18" charset="0"/>
                <a:sym typeface="Arial Narrow"/>
              </a:rPr>
              <a:t> “EU </a:t>
            </a:r>
            <a:r>
              <a:rPr lang="it-IT" sz="1800" noProof="0" err="1">
                <a:solidFill>
                  <a:schemeClr val="accent1"/>
                </a:solidFill>
                <a:latin typeface="Garamond" panose="02020404030301010803" pitchFamily="18" charset="0"/>
                <a:cs typeface="Times New Roman" panose="02020603050405020304" pitchFamily="18" charset="0"/>
                <a:sym typeface="Arial Narrow"/>
              </a:rPr>
              <a:t>Generic</a:t>
            </a:r>
            <a:r>
              <a:rPr lang="it-IT" sz="1800" noProof="0">
                <a:solidFill>
                  <a:schemeClr val="accent1"/>
                </a:solidFill>
                <a:latin typeface="Garamond" panose="02020404030301010803" pitchFamily="18" charset="0"/>
                <a:cs typeface="Times New Roman" panose="02020603050405020304" pitchFamily="18" charset="0"/>
                <a:sym typeface="Arial Narrow"/>
              </a:rPr>
              <a:t> Trader Portal" (GTP), dedicato agli operatori economici per la presentazione delle domande AEO; </a:t>
            </a:r>
          </a:p>
          <a:p>
            <a:pPr marL="285750" lvl="0" indent="-285750" algn="just" defTabSz="914400">
              <a:buSzPct val="100000"/>
              <a:buFont typeface="Arial" panose="020B0604020202020204" pitchFamily="34" charset="0"/>
              <a:buChar char="•"/>
              <a:defRPr sz="2400">
                <a:solidFill>
                  <a:srgbClr val="636363"/>
                </a:solidFill>
                <a:latin typeface="Arial Narrow"/>
                <a:ea typeface="Arial Narrow"/>
                <a:cs typeface="Arial Narrow"/>
                <a:sym typeface="Arial Narrow"/>
              </a:defRPr>
            </a:pPr>
            <a:r>
              <a:rPr lang="it-IT" sz="1800" noProof="0">
                <a:solidFill>
                  <a:schemeClr val="accent1"/>
                </a:solidFill>
                <a:latin typeface="Garamond" panose="02020404030301010803" pitchFamily="18" charset="0"/>
                <a:cs typeface="Times New Roman" panose="02020603050405020304" pitchFamily="18" charset="0"/>
                <a:sym typeface="Arial Narrow"/>
              </a:rPr>
              <a:t>“Sistema EOS - </a:t>
            </a:r>
            <a:r>
              <a:rPr lang="it-IT" sz="1800" noProof="0" err="1">
                <a:solidFill>
                  <a:schemeClr val="accent1"/>
                </a:solidFill>
                <a:latin typeface="Garamond" panose="02020404030301010803" pitchFamily="18" charset="0"/>
                <a:cs typeface="Times New Roman" panose="02020603050405020304" pitchFamily="18" charset="0"/>
                <a:sym typeface="Arial Narrow"/>
              </a:rPr>
              <a:t>Economic</a:t>
            </a:r>
            <a:r>
              <a:rPr lang="it-IT" sz="1800" noProof="0">
                <a:solidFill>
                  <a:schemeClr val="accent1"/>
                </a:solidFill>
                <a:latin typeface="Garamond" panose="02020404030301010803" pitchFamily="18" charset="0"/>
                <a:cs typeface="Times New Roman" panose="02020603050405020304" pitchFamily="18" charset="0"/>
                <a:sym typeface="Arial Narrow"/>
              </a:rPr>
              <a:t> Operator Systems”, attraverso il quale gli uffici dell’Agenzia, centrale e territoriali, gestiscono le domande e le decisioni lungo il loro ciclo di vita. </a:t>
            </a:r>
            <a:endParaRPr lang="it-IT" sz="2400" noProof="0">
              <a:solidFill>
                <a:schemeClr val="bg1"/>
              </a:solidFill>
              <a:latin typeface="Garamond" panose="02020404030301010803" pitchFamily="18" charset="0"/>
              <a:cs typeface="Times New Roman" panose="02020603050405020304" pitchFamily="18" charset="0"/>
              <a:sym typeface="Arial Narrow"/>
            </a:endParaRPr>
          </a:p>
          <a:p>
            <a:pPr marL="285750" lvl="0" indent="-285750" algn="just" defTabSz="914400">
              <a:buSzPct val="100000"/>
              <a:buFont typeface="Arial" panose="020B0604020202020204" pitchFamily="34" charset="0"/>
              <a:buChar char="•"/>
              <a:defRPr sz="2400">
                <a:solidFill>
                  <a:srgbClr val="636363"/>
                </a:solidFill>
                <a:latin typeface="Arial Narrow"/>
                <a:ea typeface="Arial Narrow"/>
                <a:cs typeface="Arial Narrow"/>
                <a:sym typeface="Arial Narrow"/>
              </a:defRPr>
            </a:pPr>
            <a:endParaRPr lang="it-IT" sz="1800" noProof="0">
              <a:solidFill>
                <a:schemeClr val="accent1"/>
              </a:solidFill>
              <a:latin typeface="Garamond" panose="02020404030301010803" pitchFamily="18" charset="0"/>
              <a:cs typeface="Times New Roman" panose="02020603050405020304" pitchFamily="18" charset="0"/>
              <a:sym typeface="Arial Narrow"/>
            </a:endParaRPr>
          </a:p>
          <a:p>
            <a:pPr lvl="0" algn="just" defTabSz="914400">
              <a:buSzPct val="100000"/>
              <a:defRPr sz="2400">
                <a:solidFill>
                  <a:srgbClr val="636363"/>
                </a:solidFill>
                <a:latin typeface="Arial Narrow"/>
                <a:ea typeface="Arial Narrow"/>
                <a:cs typeface="Arial Narrow"/>
                <a:sym typeface="Arial Narrow"/>
              </a:defRPr>
            </a:pPr>
            <a:r>
              <a:rPr lang="it-IT" sz="1800" noProof="0">
                <a:solidFill>
                  <a:schemeClr val="accent1"/>
                </a:solidFill>
                <a:latin typeface="Garamond" panose="02020404030301010803" pitchFamily="18" charset="0"/>
                <a:cs typeface="Times New Roman" panose="02020603050405020304" pitchFamily="18" charset="0"/>
                <a:sym typeface="Arial Narrow"/>
              </a:rPr>
              <a:t>Con esse l’Agenzia delle Dogane prosegue un percorso stabilito a livello unionale per l’adeguamento dei sistemi informativi agli istituti previsti dal Codice Doganale dell’Unione (CDU) e nell’ottica di armonizzare l’interfaccia offerta dagli Stati Membri agli operatori economici.</a:t>
            </a:r>
          </a:p>
          <a:p>
            <a:pPr>
              <a:buSzPct val="100000"/>
              <a:defRPr sz="2400">
                <a:solidFill>
                  <a:srgbClr val="636363"/>
                </a:solidFill>
                <a:latin typeface="Arial Narrow"/>
                <a:ea typeface="Arial Narrow"/>
                <a:cs typeface="Arial Narrow"/>
                <a:sym typeface="Arial Narrow"/>
              </a:defRPr>
            </a:pPr>
            <a:r>
              <a:rPr lang="it-IT" sz="2000" noProof="0">
                <a:solidFill>
                  <a:schemeClr val="bg1"/>
                </a:solidFill>
                <a:latin typeface="Garamond" panose="02020404030301010803" pitchFamily="18" charset="0"/>
              </a:rPr>
              <a:t>Tutte le fasi procedimentali relative allo status AEO si svolgono per mezzo del GTP e del Sistema EOS.</a:t>
            </a:r>
            <a:endParaRPr lang="it-IT" sz="2000" noProof="0">
              <a:solidFill>
                <a:schemeClr val="bg1"/>
              </a:solidFill>
              <a:latin typeface="Garamond" panose="02020404030301010803" pitchFamily="18" charset="0"/>
              <a:cs typeface="Times New Roman" panose="02020603050405020304" pitchFamily="18" charset="0"/>
              <a:sym typeface="Arial Narrow"/>
            </a:endParaRPr>
          </a:p>
          <a:p>
            <a:pPr lvl="0" defTabSz="914400">
              <a:buSzPct val="100000"/>
              <a:defRPr sz="2400">
                <a:solidFill>
                  <a:srgbClr val="636363"/>
                </a:solidFill>
                <a:latin typeface="Arial Narrow"/>
                <a:ea typeface="Arial Narrow"/>
                <a:cs typeface="Arial Narrow"/>
                <a:sym typeface="Arial Narrow"/>
              </a:defRPr>
            </a:pPr>
            <a:endParaRPr lang="it-IT" sz="1800" noProof="0">
              <a:solidFill>
                <a:schemeClr val="accent1"/>
              </a:solidFill>
              <a:latin typeface="Garamond" panose="02020404030301010803" pitchFamily="18" charset="0"/>
              <a:cs typeface="Times New Roman" panose="02020603050405020304" pitchFamily="18" charset="0"/>
              <a:sym typeface="Arial Narrow"/>
            </a:endParaRPr>
          </a:p>
        </p:txBody>
      </p:sp>
      <p:sp>
        <p:nvSpPr>
          <p:cNvPr id="2" name="Footer Placeholder 4">
            <a:extLst>
              <a:ext uri="{FF2B5EF4-FFF2-40B4-BE49-F238E27FC236}">
                <a16:creationId xmlns:a16="http://schemas.microsoft.com/office/drawing/2014/main" id="{F159E206-119A-E9C3-22E8-15001E78FEE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56D7688B-13DF-B1A4-7163-0E322AAD727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105D5D99-67AC-3020-06FB-BB708591AF76}"/>
              </a:ext>
            </a:extLst>
          </p:cNvPr>
          <p:cNvSpPr txBox="1"/>
          <p:nvPr/>
        </p:nvSpPr>
        <p:spPr>
          <a:xfrm>
            <a:off x="1164419" y="422018"/>
            <a:ext cx="10733314" cy="1090042"/>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634656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a:extLst>
              <a:ext uri="{FF2B5EF4-FFF2-40B4-BE49-F238E27FC236}">
                <a16:creationId xmlns:a16="http://schemas.microsoft.com/office/drawing/2014/main" id="{E804CF9C-950F-5C3C-1FF3-1D3998160EB5}"/>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31C1F578-2673-0FDE-D637-10439654E98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6" name="CasellaDiTesto 5">
            <a:extLst>
              <a:ext uri="{FF2B5EF4-FFF2-40B4-BE49-F238E27FC236}">
                <a16:creationId xmlns:a16="http://schemas.microsoft.com/office/drawing/2014/main" id="{5E8F1808-1214-E5CB-BBB9-8DBDDC881D25}"/>
              </a:ext>
            </a:extLst>
          </p:cNvPr>
          <p:cNvSpPr txBox="1"/>
          <p:nvPr/>
        </p:nvSpPr>
        <p:spPr>
          <a:xfrm>
            <a:off x="1164419" y="176210"/>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noProof="0">
                <a:solidFill>
                  <a:schemeClr val="bg1">
                    <a:lumMod val="20000"/>
                    <a:lumOff val="80000"/>
                  </a:schemeClr>
                </a:solidFill>
                <a:latin typeface="Garamond" panose="02020404030301010803" pitchFamily="18" charset="0"/>
              </a:rPr>
              <a:t>Preparazione preliminare alla presentazione della domanda</a:t>
            </a:r>
            <a:endParaRPr lang="it-IT" b="1" noProof="0">
              <a:solidFill>
                <a:schemeClr val="bg1">
                  <a:lumMod val="20000"/>
                  <a:lumOff val="80000"/>
                </a:schemeClr>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pic>
        <p:nvPicPr>
          <p:cNvPr id="8" name="Immagine 7">
            <a:extLst>
              <a:ext uri="{FF2B5EF4-FFF2-40B4-BE49-F238E27FC236}">
                <a16:creationId xmlns:a16="http://schemas.microsoft.com/office/drawing/2014/main" id="{80C1C382-7FE6-5E7A-75A6-C381F164B8C1}"/>
              </a:ext>
            </a:extLst>
          </p:cNvPr>
          <p:cNvPicPr>
            <a:picLocks noChangeAspect="1"/>
          </p:cNvPicPr>
          <p:nvPr/>
        </p:nvPicPr>
        <p:blipFill>
          <a:blip r:embed="rId2"/>
          <a:stretch>
            <a:fillRect/>
          </a:stretch>
        </p:blipFill>
        <p:spPr>
          <a:xfrm>
            <a:off x="1164419" y="1024129"/>
            <a:ext cx="8897221" cy="4992624"/>
          </a:xfrm>
          <a:prstGeom prst="rect">
            <a:avLst/>
          </a:prstGeom>
        </p:spPr>
      </p:pic>
    </p:spTree>
    <p:extLst>
      <p:ext uri="{BB962C8B-B14F-4D97-AF65-F5344CB8AC3E}">
        <p14:creationId xmlns:p14="http://schemas.microsoft.com/office/powerpoint/2010/main" val="3685255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09B218DC-2F47-4F92-991C-3C4E3948B18C}"/>
              </a:ext>
            </a:extLst>
          </p:cNvPr>
          <p:cNvSpPr txBox="1"/>
          <p:nvPr/>
        </p:nvSpPr>
        <p:spPr>
          <a:xfrm>
            <a:off x="1164419" y="422018"/>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noProof="0">
                <a:solidFill>
                  <a:schemeClr val="bg1">
                    <a:lumMod val="20000"/>
                    <a:lumOff val="80000"/>
                  </a:schemeClr>
                </a:solidFill>
                <a:latin typeface="Garamond" panose="02020404030301010803" pitchFamily="18" charset="0"/>
              </a:rPr>
              <a:t>Preparazione preliminare alla presentazione della domanda</a:t>
            </a:r>
            <a:endParaRPr lang="it-IT" b="1" noProof="0">
              <a:solidFill>
                <a:schemeClr val="bg1">
                  <a:lumMod val="20000"/>
                  <a:lumOff val="80000"/>
                </a:schemeClr>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3" name="Footer Placeholder 4">
            <a:extLst>
              <a:ext uri="{FF2B5EF4-FFF2-40B4-BE49-F238E27FC236}">
                <a16:creationId xmlns:a16="http://schemas.microsoft.com/office/drawing/2014/main" id="{6DD5ABD1-71B1-DF68-66D5-EE95202E787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09DE88DD-0F2E-F825-6AF8-F165992F65F7}"/>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C68720B7-6DC8-3910-E196-9ACD81DB3F9A}"/>
              </a:ext>
            </a:extLst>
          </p:cNvPr>
          <p:cNvSpPr txBox="1"/>
          <p:nvPr/>
        </p:nvSpPr>
        <p:spPr>
          <a:xfrm>
            <a:off x="581672" y="1668655"/>
            <a:ext cx="10733314" cy="3016210"/>
          </a:xfrm>
          <a:prstGeom prst="rect">
            <a:avLst/>
          </a:prstGeom>
          <a:noFill/>
        </p:spPr>
        <p:txBody>
          <a:bodyPr wrap="square">
            <a:spAutoFit/>
          </a:bodyPr>
          <a:lstStyle/>
          <a:p>
            <a:pPr algn="ctr"/>
            <a:r>
              <a:rPr lang="it-IT" sz="2800" b="1" noProof="0">
                <a:solidFill>
                  <a:schemeClr val="bg1"/>
                </a:solidFill>
                <a:latin typeface="Garamond" panose="02020404030301010803" pitchFamily="18" charset="0"/>
              </a:rPr>
              <a:t>IL QAV</a:t>
            </a:r>
          </a:p>
          <a:p>
            <a:pPr algn="l"/>
            <a:endParaRPr lang="it-IT" noProof="0">
              <a:solidFill>
                <a:srgbClr val="000000"/>
              </a:solidFill>
              <a:latin typeface="Garamond" panose="02020404030301010803" pitchFamily="18" charset="0"/>
            </a:endParaRPr>
          </a:p>
          <a:p>
            <a:pPr algn="l"/>
            <a:endParaRPr lang="it-IT" noProof="0">
              <a:solidFill>
                <a:srgbClr val="000000"/>
              </a:solidFill>
              <a:latin typeface="Garamond" panose="02020404030301010803" pitchFamily="18" charset="0"/>
            </a:endParaRPr>
          </a:p>
          <a:p>
            <a:pPr algn="just"/>
            <a:r>
              <a:rPr lang="it-IT" sz="1800" i="0" u="none" strike="noStrike" baseline="0" noProof="0">
                <a:solidFill>
                  <a:schemeClr val="bg1"/>
                </a:solidFill>
                <a:latin typeface="Garamond" panose="02020404030301010803" pitchFamily="18" charset="0"/>
              </a:rPr>
              <a:t>Il momento dell’autovalutazione dell’azienda che intende ottenere l’autorizzazione AEO assume un rilievo di impatto fondamentale. Per aspirare ad ottenere l’autorizzazione di operatore economico affidabile, è preminente capire quali sono i settori interessati dall’audit doganale e qual è il livello di compliance nei singoli settori di attività. </a:t>
            </a:r>
          </a:p>
          <a:p>
            <a:pPr algn="just"/>
            <a:endParaRPr lang="it-IT" sz="1800" i="0" u="none" strike="noStrike" baseline="0" noProof="0">
              <a:solidFill>
                <a:schemeClr val="bg1"/>
              </a:solidFill>
              <a:latin typeface="Garamond" panose="02020404030301010803" pitchFamily="18" charset="0"/>
            </a:endParaRPr>
          </a:p>
          <a:p>
            <a:pPr algn="just"/>
            <a:endParaRPr lang="it-IT" sz="1800" i="0" u="none" strike="noStrike" baseline="0" noProof="0">
              <a:solidFill>
                <a:schemeClr val="bg1"/>
              </a:solidFill>
              <a:latin typeface="Garamond" panose="02020404030301010803" pitchFamily="18" charset="0"/>
            </a:endParaRPr>
          </a:p>
          <a:p>
            <a:pPr algn="just"/>
            <a:r>
              <a:rPr lang="it-IT" sz="1800" i="0" u="none" strike="noStrike" baseline="0" noProof="0">
                <a:solidFill>
                  <a:schemeClr val="bg1"/>
                </a:solidFill>
                <a:latin typeface="Garamond" panose="02020404030301010803" pitchFamily="18" charset="0"/>
              </a:rPr>
              <a:t>Documentare le proprie procedure interne, oltre a indubbi vantaggi di tipo gestionale, permette all’azienda di poter dimostrare attenzione ai profili coinvolti nell’audit doganale, dimostrando uno studio attento  nella gestione del rischio.</a:t>
            </a:r>
          </a:p>
        </p:txBody>
      </p:sp>
    </p:spTree>
    <p:extLst>
      <p:ext uri="{BB962C8B-B14F-4D97-AF65-F5344CB8AC3E}">
        <p14:creationId xmlns:p14="http://schemas.microsoft.com/office/powerpoint/2010/main" val="3254719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8B8B8780-5710-703D-062C-8A2B972F6102}"/>
              </a:ext>
            </a:extLst>
          </p:cNvPr>
          <p:cNvSpPr txBox="1"/>
          <p:nvPr/>
        </p:nvSpPr>
        <p:spPr>
          <a:xfrm>
            <a:off x="675468" y="1207574"/>
            <a:ext cx="10639518" cy="5109091"/>
          </a:xfrm>
          <a:prstGeom prst="rect">
            <a:avLst/>
          </a:prstGeom>
          <a:noFill/>
        </p:spPr>
        <p:txBody>
          <a:bodyPr wrap="square">
            <a:spAutoFit/>
          </a:bodyPr>
          <a:lstStyle/>
          <a:p>
            <a:pPr algn="ctr"/>
            <a:r>
              <a:rPr lang="it-IT" sz="2000" b="1" i="0" u="none" strike="noStrike" baseline="0" noProof="0">
                <a:solidFill>
                  <a:schemeClr val="bg1"/>
                </a:solidFill>
                <a:latin typeface="Garamond" panose="02020404030301010803" pitchFamily="18" charset="0"/>
              </a:rPr>
              <a:t>FUNZIONI DEL QAV</a:t>
            </a:r>
          </a:p>
          <a:p>
            <a:pPr algn="ctr"/>
            <a:endParaRPr lang="it-IT" sz="1800" b="1" i="0" u="none" strike="noStrike" baseline="0" noProof="0">
              <a:solidFill>
                <a:schemeClr val="bg1"/>
              </a:solidFill>
              <a:latin typeface="Garamond" panose="02020404030301010803" pitchFamily="18" charset="0"/>
            </a:endParaRPr>
          </a:p>
          <a:p>
            <a:pPr marL="285750" indent="-285750" algn="l">
              <a:buFont typeface="Wingdings" panose="05000000000000000000" pitchFamily="2" charset="2"/>
              <a:buChar char="ü"/>
            </a:pPr>
            <a:r>
              <a:rPr lang="it-IT" sz="1800" i="0" u="none" strike="noStrike" baseline="0" noProof="0">
                <a:solidFill>
                  <a:schemeClr val="bg1"/>
                </a:solidFill>
                <a:latin typeface="Garamond" panose="02020404030301010803" pitchFamily="18" charset="0"/>
              </a:rPr>
              <a:t>Rappresenta il primo approccio all’AEO</a:t>
            </a:r>
          </a:p>
          <a:p>
            <a:pPr marL="285750" indent="-285750" algn="l">
              <a:buFont typeface="Wingdings" panose="05000000000000000000" pitchFamily="2" charset="2"/>
              <a:buChar char="ü"/>
            </a:pPr>
            <a:endParaRPr lang="it-IT" sz="1800" i="0" u="none" strike="noStrike" baseline="0" noProof="0">
              <a:solidFill>
                <a:schemeClr val="bg1"/>
              </a:solidFill>
              <a:latin typeface="Garamond" panose="02020404030301010803" pitchFamily="18" charset="0"/>
            </a:endParaRPr>
          </a:p>
          <a:p>
            <a:pPr marL="285750" indent="-285750" algn="just">
              <a:buFont typeface="Wingdings" panose="05000000000000000000" pitchFamily="2" charset="2"/>
              <a:buChar char="ü"/>
            </a:pPr>
            <a:r>
              <a:rPr lang="it-IT" sz="1800" i="0" u="none" strike="noStrike" baseline="0" noProof="0">
                <a:solidFill>
                  <a:schemeClr val="bg1"/>
                </a:solidFill>
                <a:latin typeface="Garamond" panose="02020404030301010803" pitchFamily="18" charset="0"/>
              </a:rPr>
              <a:t>Individua le unità organizzative che devono essere incluse, ciascuna nel proprio ambito di competenza.</a:t>
            </a:r>
          </a:p>
          <a:p>
            <a:pPr marL="285750" indent="-285750" algn="l">
              <a:buFont typeface="Wingdings" panose="05000000000000000000" pitchFamily="2" charset="2"/>
              <a:buChar char="ü"/>
            </a:pPr>
            <a:endParaRPr lang="it-IT" sz="1800" i="0" u="none" strike="noStrike" baseline="0" noProof="0">
              <a:solidFill>
                <a:schemeClr val="bg1"/>
              </a:solidFill>
              <a:latin typeface="Garamond" panose="02020404030301010803" pitchFamily="18" charset="0"/>
            </a:endParaRPr>
          </a:p>
          <a:p>
            <a:pPr marL="285750" indent="-285750" algn="l">
              <a:buFont typeface="Wingdings" panose="05000000000000000000" pitchFamily="2" charset="2"/>
              <a:buChar char="ü"/>
            </a:pPr>
            <a:r>
              <a:rPr lang="it-IT" sz="1800" i="0" u="none" strike="noStrike" baseline="0" noProof="0">
                <a:solidFill>
                  <a:schemeClr val="bg1"/>
                </a:solidFill>
                <a:latin typeface="Garamond" panose="02020404030301010803" pitchFamily="18" charset="0"/>
              </a:rPr>
              <a:t>Rappresenta un momento fondamentale di condivisione di dati e informazioni, nonché di analisi ed eventuale modifica/adeguamento di processi e procedure.</a:t>
            </a:r>
          </a:p>
          <a:p>
            <a:pPr algn="l"/>
            <a:endParaRPr lang="it-IT" sz="1800" i="0" u="none" strike="noStrike" baseline="0" noProof="0">
              <a:solidFill>
                <a:schemeClr val="bg1"/>
              </a:solidFill>
              <a:latin typeface="Garamond" panose="02020404030301010803" pitchFamily="18" charset="0"/>
            </a:endParaRPr>
          </a:p>
          <a:p>
            <a:pPr marL="285750" indent="-285750" algn="l">
              <a:buFont typeface="Wingdings" panose="05000000000000000000" pitchFamily="2" charset="2"/>
              <a:buChar char="ü"/>
            </a:pPr>
            <a:r>
              <a:rPr lang="it-IT" sz="1800" i="0" u="none" strike="noStrike" baseline="0" noProof="0">
                <a:solidFill>
                  <a:schemeClr val="bg1"/>
                </a:solidFill>
                <a:latin typeface="Garamond" panose="02020404030301010803" pitchFamily="18" charset="0"/>
              </a:rPr>
              <a:t>Permette di individuare i punti di forza e gli eventuali fattori di debolezza, al fine di intraprendere le azioni correttive più opportune con evidente risparmio di tempo e costi. </a:t>
            </a:r>
          </a:p>
          <a:p>
            <a:endParaRPr lang="it-IT" sz="1800" i="0" u="none" strike="noStrike" baseline="0"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È </a:t>
            </a:r>
            <a:r>
              <a:rPr lang="it-IT" sz="1800" i="0" u="none" strike="noStrike" baseline="0" noProof="0">
                <a:solidFill>
                  <a:schemeClr val="bg1"/>
                </a:solidFill>
                <a:latin typeface="Garamond" panose="02020404030301010803" pitchFamily="18" charset="0"/>
              </a:rPr>
              <a:t>anche un vero e proprio strumento istruttorio che consente all’autorità doganale competente di farsi un’idea sulle dinamiche di funzionamento dell’imprese e sul tipo di organizzazione. </a:t>
            </a:r>
          </a:p>
          <a:p>
            <a:pPr algn="just"/>
            <a:endParaRPr lang="it-IT" sz="1800" i="0" u="none" strike="noStrike" baseline="0" noProof="0">
              <a:solidFill>
                <a:schemeClr val="bg1"/>
              </a:solidFill>
              <a:latin typeface="Garamond" panose="02020404030301010803" pitchFamily="18" charset="0"/>
            </a:endParaRPr>
          </a:p>
          <a:p>
            <a:pPr algn="just"/>
            <a:r>
              <a:rPr lang="it-IT" sz="1800" i="0" u="none" strike="noStrike" baseline="0" noProof="0">
                <a:solidFill>
                  <a:schemeClr val="bg1"/>
                </a:solidFill>
                <a:latin typeface="Garamond" panose="02020404030301010803" pitchFamily="18" charset="0"/>
              </a:rPr>
              <a:t>Il questionario è consultabile nel documento della Commissione  europea Linee Guida TAXUD/B2/047/2011 – Rev. 6 dell’11 marzo 2016. </a:t>
            </a:r>
          </a:p>
          <a:p>
            <a:endParaRPr lang="it-IT" b="1" noProof="0">
              <a:solidFill>
                <a:schemeClr val="bg1"/>
              </a:solidFill>
              <a:latin typeface="Garamond" panose="02020404030301010803" pitchFamily="18" charset="0"/>
            </a:endParaRPr>
          </a:p>
        </p:txBody>
      </p:sp>
      <p:sp>
        <p:nvSpPr>
          <p:cNvPr id="2" name="Footer Placeholder 4">
            <a:extLst>
              <a:ext uri="{FF2B5EF4-FFF2-40B4-BE49-F238E27FC236}">
                <a16:creationId xmlns:a16="http://schemas.microsoft.com/office/drawing/2014/main" id="{4C45FE96-42E2-B6F3-C6EB-6E92F1770385}"/>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9DFAFF14-9346-D7D4-39A3-A1E6A14F68F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E7B6293B-F5B0-68CE-5D75-3CE955E38019}"/>
              </a:ext>
            </a:extLst>
          </p:cNvPr>
          <p:cNvSpPr txBox="1"/>
          <p:nvPr/>
        </p:nvSpPr>
        <p:spPr>
          <a:xfrm>
            <a:off x="1164419" y="422018"/>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noProof="0">
                <a:solidFill>
                  <a:schemeClr val="bg1">
                    <a:lumMod val="20000"/>
                    <a:lumOff val="80000"/>
                  </a:schemeClr>
                </a:solidFill>
                <a:latin typeface="Garamond" panose="02020404030301010803" pitchFamily="18" charset="0"/>
              </a:rPr>
              <a:t>A cosa serve il QAV?</a:t>
            </a:r>
            <a:endParaRPr lang="it-IT" b="1" noProof="0">
              <a:solidFill>
                <a:schemeClr val="bg1">
                  <a:lumMod val="20000"/>
                  <a:lumOff val="80000"/>
                </a:schemeClr>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330245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345482C6-E647-66CC-75B2-7D4D8F1ED345}"/>
              </a:ext>
            </a:extLst>
          </p:cNvPr>
          <p:cNvSpPr txBox="1"/>
          <p:nvPr/>
        </p:nvSpPr>
        <p:spPr>
          <a:xfrm>
            <a:off x="757084" y="1582340"/>
            <a:ext cx="10557902" cy="3693319"/>
          </a:xfrm>
          <a:prstGeom prst="rect">
            <a:avLst/>
          </a:prstGeom>
          <a:noFill/>
        </p:spPr>
        <p:txBody>
          <a:bodyPr wrap="square">
            <a:spAutoFit/>
          </a:bodyPr>
          <a:lstStyle/>
          <a:p>
            <a:pPr algn="just"/>
            <a:endParaRPr lang="it-IT" b="1"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A seguito della ricezione dell’istanza l’Ufficio delle Dogane competente deve verificare entro 30 giorni dal ricevimento la sussistenza dei seguenti elementi:</a:t>
            </a:r>
          </a:p>
          <a:p>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Ø"/>
            </a:pPr>
            <a:r>
              <a:rPr lang="it-IT" noProof="0">
                <a:solidFill>
                  <a:schemeClr val="bg1"/>
                </a:solidFill>
                <a:latin typeface="Garamond" panose="02020404030301010803" pitchFamily="18" charset="0"/>
              </a:rPr>
              <a:t>il richiedente è stabilito nel territorio unionale;</a:t>
            </a:r>
          </a:p>
          <a:p>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Ø"/>
            </a:pPr>
            <a:r>
              <a:rPr lang="it-IT" noProof="0">
                <a:solidFill>
                  <a:schemeClr val="bg1"/>
                </a:solidFill>
                <a:latin typeface="Garamond" panose="02020404030301010803" pitchFamily="18" charset="0"/>
              </a:rPr>
              <a:t>la domanda è stata presentata allo SM competente;</a:t>
            </a:r>
          </a:p>
          <a:p>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Ø"/>
            </a:pPr>
            <a:r>
              <a:rPr lang="it-IT" noProof="0">
                <a:solidFill>
                  <a:schemeClr val="bg1"/>
                </a:solidFill>
                <a:latin typeface="Garamond" panose="02020404030301010803" pitchFamily="18" charset="0"/>
              </a:rPr>
              <a:t>il richiedente è in possesso di un codice EORI;</a:t>
            </a:r>
          </a:p>
          <a:p>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Ø"/>
            </a:pPr>
            <a:r>
              <a:rPr lang="it-IT" noProof="0">
                <a:solidFill>
                  <a:schemeClr val="bg1"/>
                </a:solidFill>
                <a:latin typeface="Garamond" panose="02020404030301010803" pitchFamily="18" charset="0"/>
              </a:rPr>
              <a:t>la domanda non è stata presentata nei tre anni successivi alla revoca;</a:t>
            </a:r>
          </a:p>
          <a:p>
            <a:endParaRPr lang="it-IT" noProof="0">
              <a:solidFill>
                <a:schemeClr val="bg1"/>
              </a:solidFill>
              <a:latin typeface="Garamond" panose="02020404030301010803" pitchFamily="18" charset="0"/>
            </a:endParaRPr>
          </a:p>
          <a:p>
            <a:pPr marL="285750" indent="-285750">
              <a:buFont typeface="Wingdings" panose="05000000000000000000" pitchFamily="2" charset="2"/>
              <a:buChar char="Ø"/>
            </a:pPr>
            <a:r>
              <a:rPr lang="it-IT" noProof="0">
                <a:solidFill>
                  <a:schemeClr val="bg1"/>
                </a:solidFill>
                <a:latin typeface="Garamond" panose="02020404030301010803" pitchFamily="18" charset="0"/>
              </a:rPr>
              <a:t>il QAV è stato debitamente compilato.</a:t>
            </a:r>
          </a:p>
        </p:txBody>
      </p:sp>
      <p:sp>
        <p:nvSpPr>
          <p:cNvPr id="2" name="Footer Placeholder 4">
            <a:extLst>
              <a:ext uri="{FF2B5EF4-FFF2-40B4-BE49-F238E27FC236}">
                <a16:creationId xmlns:a16="http://schemas.microsoft.com/office/drawing/2014/main" id="{45FEC8E1-44B9-F712-6D64-D6D9B1837AA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745B8045-10D1-8CAD-8612-C6202777E09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250F9332-98FF-D471-4644-8298CF4B1C2C}"/>
              </a:ext>
            </a:extLst>
          </p:cNvPr>
          <p:cNvSpPr txBox="1"/>
          <p:nvPr/>
        </p:nvSpPr>
        <p:spPr>
          <a:xfrm>
            <a:off x="1164419" y="422018"/>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marL="12700" marR="5080">
              <a:lnSpc>
                <a:spcPct val="99600"/>
              </a:lnSpc>
              <a:spcBef>
                <a:spcPts val="120"/>
              </a:spcBef>
              <a:defRPr/>
            </a:pPr>
            <a:r>
              <a:rPr lang="it-IT" noProof="0">
                <a:solidFill>
                  <a:schemeClr val="bg1">
                    <a:lumMod val="20000"/>
                    <a:lumOff val="80000"/>
                  </a:schemeClr>
                </a:solidFill>
                <a:latin typeface="Garamond" panose="02020404030301010803" pitchFamily="18" charset="0"/>
              </a:rPr>
              <a:t>L’istanza AEO</a:t>
            </a:r>
            <a:endParaRPr lang="it-IT" b="1" noProof="0">
              <a:solidFill>
                <a:schemeClr val="bg1">
                  <a:lumMod val="20000"/>
                  <a:lumOff val="80000"/>
                </a:schemeClr>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733147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asellaDiTesto 8">
            <a:extLst>
              <a:ext uri="{FF2B5EF4-FFF2-40B4-BE49-F238E27FC236}">
                <a16:creationId xmlns:a16="http://schemas.microsoft.com/office/drawing/2014/main" id="{70916BD1-FBAE-520C-39EF-55ADAAEBBDA4}"/>
              </a:ext>
            </a:extLst>
          </p:cNvPr>
          <p:cNvSpPr txBox="1"/>
          <p:nvPr/>
        </p:nvSpPr>
        <p:spPr>
          <a:xfrm>
            <a:off x="658762" y="1481282"/>
            <a:ext cx="10656224" cy="3970318"/>
          </a:xfrm>
          <a:prstGeom prst="rect">
            <a:avLst/>
          </a:prstGeom>
          <a:noFill/>
        </p:spPr>
        <p:txBody>
          <a:bodyPr wrap="square">
            <a:spAutoFit/>
          </a:bodyPr>
          <a:lstStyle/>
          <a:p>
            <a:pPr algn="just"/>
            <a:endParaRPr lang="it-IT" b="1"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Le autorità doganali competenti adottano una decisione e notificano al richiedente al più presto e, comunque, entro 120 giorni dalla data di accettazione della richiesta.</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Tale scadenza può essere prorogata:</a:t>
            </a:r>
          </a:p>
          <a:p>
            <a:pPr algn="just"/>
            <a:endParaRPr lang="it-IT" noProof="0">
              <a:solidFill>
                <a:schemeClr val="bg1"/>
              </a:solidFill>
              <a:latin typeface="Garamond" panose="02020404030301010803" pitchFamily="18" charset="0"/>
            </a:endParaRPr>
          </a:p>
          <a:p>
            <a:pPr marL="285750" indent="-285750" algn="just">
              <a:buFont typeface="Wingdings" panose="05000000000000000000" pitchFamily="2" charset="2"/>
              <a:buChar char="ü"/>
            </a:pPr>
            <a:r>
              <a:rPr lang="it-IT" noProof="0">
                <a:solidFill>
                  <a:schemeClr val="bg1"/>
                </a:solidFill>
                <a:latin typeface="Garamond" panose="02020404030301010803" pitchFamily="18" charset="0"/>
              </a:rPr>
              <a:t> di 60 giorni di calendario (art. 28, p. 1 RD) e il richiedente deve essere informato della proroga prima della scadenza dei 120 giorni;</a:t>
            </a:r>
          </a:p>
          <a:p>
            <a:pPr algn="just"/>
            <a:endParaRPr lang="it-IT" noProof="0">
              <a:solidFill>
                <a:schemeClr val="bg1"/>
              </a:solidFill>
              <a:latin typeface="Garamond" panose="02020404030301010803" pitchFamily="18" charset="0"/>
            </a:endParaRPr>
          </a:p>
          <a:p>
            <a:pPr marL="285750" indent="-285750" algn="just">
              <a:buFont typeface="Wingdings" panose="05000000000000000000" pitchFamily="2" charset="2"/>
              <a:buChar char="ü"/>
            </a:pPr>
            <a:r>
              <a:rPr lang="it-IT" noProof="0">
                <a:solidFill>
                  <a:schemeClr val="bg1"/>
                </a:solidFill>
                <a:latin typeface="Garamond" panose="02020404030301010803" pitchFamily="18" charset="0"/>
              </a:rPr>
              <a:t>su richiesta del richiedente (la proroga richiesta deve avere una durata ragionevole in considerazione degli adeguamenti da realizzare);</a:t>
            </a:r>
          </a:p>
          <a:p>
            <a:pPr algn="just"/>
            <a:endParaRPr lang="it-IT" noProof="0">
              <a:solidFill>
                <a:schemeClr val="bg1"/>
              </a:solidFill>
              <a:latin typeface="Garamond" panose="02020404030301010803" pitchFamily="18" charset="0"/>
            </a:endParaRPr>
          </a:p>
          <a:p>
            <a:pPr marL="285750" indent="-285750" algn="just">
              <a:buFont typeface="Wingdings" panose="05000000000000000000" pitchFamily="2" charset="2"/>
              <a:buChar char="ü"/>
            </a:pPr>
            <a:r>
              <a:rPr lang="it-IT" noProof="0">
                <a:solidFill>
                  <a:schemeClr val="bg1"/>
                </a:solidFill>
                <a:latin typeface="Garamond" panose="02020404030301010803" pitchFamily="18" charset="0"/>
              </a:rPr>
              <a:t>procedimento penale pendente. In tale caso il termine è prorogato del tempo necessario per concludere tale procedimento.</a:t>
            </a:r>
          </a:p>
        </p:txBody>
      </p:sp>
      <p:sp>
        <p:nvSpPr>
          <p:cNvPr id="2" name="Footer Placeholder 4">
            <a:extLst>
              <a:ext uri="{FF2B5EF4-FFF2-40B4-BE49-F238E27FC236}">
                <a16:creationId xmlns:a16="http://schemas.microsoft.com/office/drawing/2014/main" id="{F6FF14E0-00E3-9DA6-BB9B-6307CC81853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C16F2DBD-1937-1E63-FB77-7C0B4C775E46}"/>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DF6CFE65-AB2B-4E14-784C-784F7CC4C000}"/>
              </a:ext>
            </a:extLst>
          </p:cNvPr>
          <p:cNvSpPr txBox="1"/>
          <p:nvPr/>
        </p:nvSpPr>
        <p:spPr>
          <a:xfrm>
            <a:off x="1164419" y="422018"/>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pPr algn="just"/>
            <a:r>
              <a:rPr lang="it-IT" noProof="0">
                <a:solidFill>
                  <a:schemeClr val="bg1">
                    <a:lumMod val="20000"/>
                    <a:lumOff val="80000"/>
                  </a:schemeClr>
                </a:solidFill>
                <a:latin typeface="Garamond" panose="02020404030301010803" pitchFamily="18" charset="0"/>
              </a:rPr>
              <a:t>Tempistiche e iter procedurale (art. 22, p. 3 CDU)</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675351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76D9D261-F8DC-4B01-926B-59409175BA19}"/>
              </a:ext>
            </a:extLst>
          </p:cNvPr>
          <p:cNvSpPr/>
          <p:nvPr/>
        </p:nvSpPr>
        <p:spPr>
          <a:xfrm>
            <a:off x="1888761" y="1379095"/>
            <a:ext cx="8199619" cy="4846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t-IT" sz="2400" b="1" noProof="0">
                <a:latin typeface="Garamond" panose="02020404030301010803" pitchFamily="18" charset="0"/>
              </a:rPr>
              <a:t>FASI OPERATIVE DEL RILASCIO</a:t>
            </a:r>
          </a:p>
        </p:txBody>
      </p:sp>
      <p:sp>
        <p:nvSpPr>
          <p:cNvPr id="3" name="Rettangolo con angoli arrotondati 2">
            <a:extLst>
              <a:ext uri="{FF2B5EF4-FFF2-40B4-BE49-F238E27FC236}">
                <a16:creationId xmlns:a16="http://schemas.microsoft.com/office/drawing/2014/main" id="{FFEEFF40-D3BB-7EC7-E691-9971DF8C35B8}"/>
              </a:ext>
            </a:extLst>
          </p:cNvPr>
          <p:cNvSpPr/>
          <p:nvPr/>
        </p:nvSpPr>
        <p:spPr>
          <a:xfrm>
            <a:off x="891915" y="2653256"/>
            <a:ext cx="1993691" cy="59585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t>PRE-AUDIT</a:t>
            </a:r>
          </a:p>
        </p:txBody>
      </p:sp>
      <p:sp>
        <p:nvSpPr>
          <p:cNvPr id="4" name="Rettangolo con angoli arrotondati 3">
            <a:extLst>
              <a:ext uri="{FF2B5EF4-FFF2-40B4-BE49-F238E27FC236}">
                <a16:creationId xmlns:a16="http://schemas.microsoft.com/office/drawing/2014/main" id="{3D715BB1-C067-95D9-B1E8-B30FCE65EA34}"/>
              </a:ext>
            </a:extLst>
          </p:cNvPr>
          <p:cNvSpPr/>
          <p:nvPr/>
        </p:nvSpPr>
        <p:spPr>
          <a:xfrm>
            <a:off x="3240378" y="2653257"/>
            <a:ext cx="1993691" cy="59585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t>ISTANZA</a:t>
            </a:r>
          </a:p>
        </p:txBody>
      </p:sp>
      <p:sp>
        <p:nvSpPr>
          <p:cNvPr id="6" name="Rettangolo con angoli arrotondati 5">
            <a:extLst>
              <a:ext uri="{FF2B5EF4-FFF2-40B4-BE49-F238E27FC236}">
                <a16:creationId xmlns:a16="http://schemas.microsoft.com/office/drawing/2014/main" id="{E4081229-2FF8-2DFC-1C17-A25609744BCD}"/>
              </a:ext>
            </a:extLst>
          </p:cNvPr>
          <p:cNvSpPr/>
          <p:nvPr/>
        </p:nvSpPr>
        <p:spPr>
          <a:xfrm>
            <a:off x="9548710" y="2510848"/>
            <a:ext cx="1993691" cy="29380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t>RILASCIO</a:t>
            </a:r>
          </a:p>
        </p:txBody>
      </p:sp>
      <p:sp>
        <p:nvSpPr>
          <p:cNvPr id="8" name="Freccia in giù 7">
            <a:extLst>
              <a:ext uri="{FF2B5EF4-FFF2-40B4-BE49-F238E27FC236}">
                <a16:creationId xmlns:a16="http://schemas.microsoft.com/office/drawing/2014/main" id="{C444DD71-5DC2-BE7F-19D4-31D95D9E5D02}"/>
              </a:ext>
            </a:extLst>
          </p:cNvPr>
          <p:cNvSpPr/>
          <p:nvPr/>
        </p:nvSpPr>
        <p:spPr>
          <a:xfrm>
            <a:off x="1646444" y="3608886"/>
            <a:ext cx="484632" cy="97840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9" name="Freccia in giù 8">
            <a:extLst>
              <a:ext uri="{FF2B5EF4-FFF2-40B4-BE49-F238E27FC236}">
                <a16:creationId xmlns:a16="http://schemas.microsoft.com/office/drawing/2014/main" id="{C56A0E5B-93C9-C2A5-B25F-3509AD3AC996}"/>
              </a:ext>
            </a:extLst>
          </p:cNvPr>
          <p:cNvSpPr/>
          <p:nvPr/>
        </p:nvSpPr>
        <p:spPr>
          <a:xfrm>
            <a:off x="3994907" y="3608885"/>
            <a:ext cx="484632" cy="97840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12" name="Ovale 11">
            <a:extLst>
              <a:ext uri="{FF2B5EF4-FFF2-40B4-BE49-F238E27FC236}">
                <a16:creationId xmlns:a16="http://schemas.microsoft.com/office/drawing/2014/main" id="{9760476F-DD14-9F23-0249-9BEA9B5E0053}"/>
              </a:ext>
            </a:extLst>
          </p:cNvPr>
          <p:cNvSpPr/>
          <p:nvPr/>
        </p:nvSpPr>
        <p:spPr>
          <a:xfrm>
            <a:off x="1004341" y="4762825"/>
            <a:ext cx="1881265" cy="97840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t>QAV</a:t>
            </a:r>
          </a:p>
        </p:txBody>
      </p:sp>
      <p:sp>
        <p:nvSpPr>
          <p:cNvPr id="14" name="Ovale 13">
            <a:extLst>
              <a:ext uri="{FF2B5EF4-FFF2-40B4-BE49-F238E27FC236}">
                <a16:creationId xmlns:a16="http://schemas.microsoft.com/office/drawing/2014/main" id="{4BCE550A-9DA2-0A08-382A-2D351AD979C1}"/>
              </a:ext>
            </a:extLst>
          </p:cNvPr>
          <p:cNvSpPr/>
          <p:nvPr/>
        </p:nvSpPr>
        <p:spPr>
          <a:xfrm flipH="1">
            <a:off x="3352802" y="4721903"/>
            <a:ext cx="1881266" cy="101933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t>GPT</a:t>
            </a:r>
          </a:p>
        </p:txBody>
      </p:sp>
      <p:sp>
        <p:nvSpPr>
          <p:cNvPr id="15" name="Ovale 14">
            <a:extLst>
              <a:ext uri="{FF2B5EF4-FFF2-40B4-BE49-F238E27FC236}">
                <a16:creationId xmlns:a16="http://schemas.microsoft.com/office/drawing/2014/main" id="{323EB133-FC76-8DF4-9D7E-A1C034FC1EBA}"/>
              </a:ext>
            </a:extLst>
          </p:cNvPr>
          <p:cNvSpPr/>
          <p:nvPr/>
        </p:nvSpPr>
        <p:spPr>
          <a:xfrm>
            <a:off x="6125331" y="3622880"/>
            <a:ext cx="2149832" cy="97840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t>AUDIT DOGANALE</a:t>
            </a:r>
          </a:p>
        </p:txBody>
      </p:sp>
      <p:sp>
        <p:nvSpPr>
          <p:cNvPr id="16" name="Freccia a destra 15">
            <a:extLst>
              <a:ext uri="{FF2B5EF4-FFF2-40B4-BE49-F238E27FC236}">
                <a16:creationId xmlns:a16="http://schemas.microsoft.com/office/drawing/2014/main" id="{B6FD8585-5214-EF10-6DBE-3DCEE0FBAB6D}"/>
              </a:ext>
            </a:extLst>
          </p:cNvPr>
          <p:cNvSpPr/>
          <p:nvPr/>
        </p:nvSpPr>
        <p:spPr>
          <a:xfrm>
            <a:off x="8421894" y="3869768"/>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7" name="Footer Placeholder 4">
            <a:extLst>
              <a:ext uri="{FF2B5EF4-FFF2-40B4-BE49-F238E27FC236}">
                <a16:creationId xmlns:a16="http://schemas.microsoft.com/office/drawing/2014/main" id="{FC15E253-6573-77CB-0005-5AB2FC899380}"/>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11" name="Date Placeholder 3">
            <a:extLst>
              <a:ext uri="{FF2B5EF4-FFF2-40B4-BE49-F238E27FC236}">
                <a16:creationId xmlns:a16="http://schemas.microsoft.com/office/drawing/2014/main" id="{C10A67B4-CD1F-9332-6F9C-3F21AA530CB4}"/>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13" name="CasellaDiTesto 12">
            <a:extLst>
              <a:ext uri="{FF2B5EF4-FFF2-40B4-BE49-F238E27FC236}">
                <a16:creationId xmlns:a16="http://schemas.microsoft.com/office/drawing/2014/main" id="{BD44606C-6316-7BAA-A109-9DB95D8CCE67}"/>
              </a:ext>
            </a:extLst>
          </p:cNvPr>
          <p:cNvSpPr txBox="1"/>
          <p:nvPr/>
        </p:nvSpPr>
        <p:spPr>
          <a:xfrm>
            <a:off x="1164419" y="422018"/>
            <a:ext cx="10733314" cy="769441"/>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endParaRPr lang="it-IT" sz="2000" b="1" noProof="0">
              <a:solidFill>
                <a:srgbClr val="003399"/>
              </a:solidFill>
              <a:latin typeface="Garamond" panose="02020404030301010803" pitchFamily="18" charset="0"/>
            </a:endParaRPr>
          </a:p>
        </p:txBody>
      </p:sp>
      <p:sp>
        <p:nvSpPr>
          <p:cNvPr id="17" name="Freccia a destra 16">
            <a:extLst>
              <a:ext uri="{FF2B5EF4-FFF2-40B4-BE49-F238E27FC236}">
                <a16:creationId xmlns:a16="http://schemas.microsoft.com/office/drawing/2014/main" id="{7F76CA0D-56D0-58B2-1EDC-640E567C777E}"/>
              </a:ext>
            </a:extLst>
          </p:cNvPr>
          <p:cNvSpPr/>
          <p:nvPr/>
        </p:nvSpPr>
        <p:spPr>
          <a:xfrm>
            <a:off x="5062622" y="3855773"/>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Tree>
    <p:extLst>
      <p:ext uri="{BB962C8B-B14F-4D97-AF65-F5344CB8AC3E}">
        <p14:creationId xmlns:p14="http://schemas.microsoft.com/office/powerpoint/2010/main" val="3672829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4155CB07-DDB4-74CE-CC24-F1898FBC137A}"/>
              </a:ext>
            </a:extLst>
          </p:cNvPr>
          <p:cNvSpPr txBox="1"/>
          <p:nvPr/>
        </p:nvSpPr>
        <p:spPr>
          <a:xfrm>
            <a:off x="629586" y="1993479"/>
            <a:ext cx="10685400" cy="2871042"/>
          </a:xfrm>
          <a:prstGeom prst="rect">
            <a:avLst/>
          </a:prstGeom>
          <a:noFill/>
        </p:spPr>
        <p:txBody>
          <a:bodyPr wrap="square">
            <a:spAutoFit/>
          </a:bodyPr>
          <a:lstStyle/>
          <a:p>
            <a:pPr lvl="0" algn="just" defTabSz="914400">
              <a:lnSpc>
                <a:spcPct val="95000"/>
              </a:lnSpc>
              <a:spcBef>
                <a:spcPts val="1400"/>
              </a:spcBef>
              <a:spcAft>
                <a:spcPts val="200"/>
              </a:spcAft>
              <a:buClr>
                <a:srgbClr val="4F81BD"/>
              </a:buClr>
              <a:buSzPct val="80000"/>
            </a:pPr>
            <a:r>
              <a:rPr lang="it-IT" sz="1800" b="1" noProof="0" err="1">
                <a:solidFill>
                  <a:schemeClr val="accent1"/>
                </a:solidFill>
                <a:latin typeface="Garamond" panose="02020404030301010803" pitchFamily="18" charset="0"/>
                <a:cs typeface="Times New Roman" panose="02020603050405020304" pitchFamily="18" charset="0"/>
              </a:rPr>
              <a:t>Pre</a:t>
            </a:r>
            <a:r>
              <a:rPr lang="it-IT" sz="1800" b="1" noProof="0">
                <a:solidFill>
                  <a:schemeClr val="accent1"/>
                </a:solidFill>
                <a:latin typeface="Garamond" panose="02020404030301010803" pitchFamily="18" charset="0"/>
                <a:cs typeface="Times New Roman" panose="02020603050405020304" pitchFamily="18" charset="0"/>
              </a:rPr>
              <a:t>-audit: </a:t>
            </a:r>
            <a:r>
              <a:rPr lang="it-IT" sz="1800" noProof="0">
                <a:solidFill>
                  <a:schemeClr val="accent1"/>
                </a:solidFill>
                <a:latin typeface="Garamond" panose="02020404030301010803" pitchFamily="18" charset="0"/>
                <a:cs typeface="Times New Roman" panose="02020603050405020304" pitchFamily="18" charset="0"/>
              </a:rPr>
              <a:t>Fase più importante in quanto è lo stesso operatore economico che deve verificare la fattibilità della richiesta attraverso un </a:t>
            </a:r>
            <a:r>
              <a:rPr lang="it-IT" sz="1800" noProof="0" err="1">
                <a:solidFill>
                  <a:schemeClr val="accent1"/>
                </a:solidFill>
                <a:latin typeface="Garamond" panose="02020404030301010803" pitchFamily="18" charset="0"/>
                <a:cs typeface="Times New Roman" panose="02020603050405020304" pitchFamily="18" charset="0"/>
              </a:rPr>
              <a:t>pre</a:t>
            </a:r>
            <a:r>
              <a:rPr lang="it-IT" sz="1800" noProof="0">
                <a:solidFill>
                  <a:schemeClr val="accent1"/>
                </a:solidFill>
                <a:latin typeface="Garamond" panose="02020404030301010803" pitchFamily="18" charset="0"/>
                <a:cs typeface="Times New Roman" panose="02020603050405020304" pitchFamily="18" charset="0"/>
              </a:rPr>
              <a:t>-audit dal quale, dopo un’attenta mappatura dei processi aziendali che rientrano nella disciplina AEO, potrebbero emergere eventuali carenze o lacune da sanare prima della presentazione dell’istanza all’autorità doganale</a:t>
            </a:r>
            <a:r>
              <a:rPr lang="it-IT" noProof="0">
                <a:solidFill>
                  <a:schemeClr val="accent1"/>
                </a:solidFill>
                <a:latin typeface="Garamond" panose="02020404030301010803" pitchFamily="18" charset="0"/>
                <a:cs typeface="Times New Roman" panose="02020603050405020304" pitchFamily="18" charset="0"/>
              </a:rPr>
              <a:t> </a:t>
            </a:r>
            <a:r>
              <a:rPr lang="it-IT" sz="1800" noProof="0">
                <a:solidFill>
                  <a:schemeClr val="accent1"/>
                </a:solidFill>
                <a:latin typeface="Garamond" panose="02020404030301010803" pitchFamily="18" charset="0"/>
                <a:cs typeface="Times New Roman" panose="02020603050405020304" pitchFamily="18" charset="0"/>
              </a:rPr>
              <a:t>(QAV).</a:t>
            </a:r>
          </a:p>
          <a:p>
            <a:pPr lvl="0" algn="just" defTabSz="914400">
              <a:lnSpc>
                <a:spcPct val="95000"/>
              </a:lnSpc>
              <a:spcBef>
                <a:spcPts val="1400"/>
              </a:spcBef>
              <a:spcAft>
                <a:spcPts val="200"/>
              </a:spcAft>
              <a:buClr>
                <a:srgbClr val="4F81BD"/>
              </a:buClr>
              <a:buSzPct val="80000"/>
            </a:pPr>
            <a:endParaRPr lang="it-IT" noProof="0">
              <a:solidFill>
                <a:schemeClr val="accent1"/>
              </a:solidFill>
              <a:latin typeface="Garamond" panose="02020404030301010803" pitchFamily="18" charset="0"/>
              <a:cs typeface="Times New Roman" panose="02020603050405020304" pitchFamily="18" charset="0"/>
            </a:endParaRPr>
          </a:p>
          <a:p>
            <a:pPr lvl="0" algn="just" defTabSz="914400">
              <a:lnSpc>
                <a:spcPct val="95000"/>
              </a:lnSpc>
              <a:spcBef>
                <a:spcPts val="1400"/>
              </a:spcBef>
              <a:spcAft>
                <a:spcPts val="200"/>
              </a:spcAft>
              <a:buClr>
                <a:srgbClr val="4F81BD"/>
              </a:buClr>
              <a:buSzPct val="80000"/>
            </a:pPr>
            <a:r>
              <a:rPr lang="it-IT" sz="1800" b="1" noProof="0">
                <a:solidFill>
                  <a:schemeClr val="accent1"/>
                </a:solidFill>
                <a:latin typeface="Garamond" panose="02020404030301010803" pitchFamily="18" charset="0"/>
                <a:cs typeface="Times New Roman" panose="02020603050405020304" pitchFamily="18" charset="0"/>
              </a:rPr>
              <a:t>Istanza:</a:t>
            </a:r>
            <a:r>
              <a:rPr lang="it-IT" sz="1800" noProof="0">
                <a:solidFill>
                  <a:schemeClr val="accent1"/>
                </a:solidFill>
                <a:latin typeface="Garamond" panose="02020404030301010803" pitchFamily="18" charset="0"/>
                <a:cs typeface="Times New Roman" panose="02020603050405020304" pitchFamily="18" charset="0"/>
              </a:rPr>
              <a:t> Una volta terminata la fase di </a:t>
            </a:r>
            <a:r>
              <a:rPr lang="it-IT" sz="1800" noProof="0" err="1">
                <a:solidFill>
                  <a:schemeClr val="accent1"/>
                </a:solidFill>
                <a:latin typeface="Garamond" panose="02020404030301010803" pitchFamily="18" charset="0"/>
                <a:cs typeface="Times New Roman" panose="02020603050405020304" pitchFamily="18" charset="0"/>
              </a:rPr>
              <a:t>pre</a:t>
            </a:r>
            <a:r>
              <a:rPr lang="it-IT" noProof="0">
                <a:solidFill>
                  <a:schemeClr val="accent1"/>
                </a:solidFill>
                <a:latin typeface="Garamond" panose="02020404030301010803" pitchFamily="18" charset="0"/>
                <a:cs typeface="Times New Roman" panose="02020603050405020304" pitchFamily="18" charset="0"/>
              </a:rPr>
              <a:t>-</a:t>
            </a:r>
            <a:r>
              <a:rPr lang="it-IT" sz="1800" noProof="0">
                <a:solidFill>
                  <a:schemeClr val="accent1"/>
                </a:solidFill>
                <a:latin typeface="Garamond" panose="02020404030301010803" pitchFamily="18" charset="0"/>
                <a:cs typeface="Times New Roman" panose="02020603050405020304" pitchFamily="18" charset="0"/>
              </a:rPr>
              <a:t>audit, sanate le eventuali carenze e compilato il questionario di autovalutazione, l’operatore economico può inserire l’istanza, corredata del questionario di autovalutazione, nel portale europeo e dopo una pre-autorizzazione dell’Ufficio Doganale Competente per Territorio, con l’accoglimento della richiesta da parte dell’Ufficio Centrale dell’ Agenzia delle Dogane  inizia l’iter procedurale vero e proprio.   </a:t>
            </a:r>
          </a:p>
        </p:txBody>
      </p:sp>
      <p:sp>
        <p:nvSpPr>
          <p:cNvPr id="2" name="Footer Placeholder 4">
            <a:extLst>
              <a:ext uri="{FF2B5EF4-FFF2-40B4-BE49-F238E27FC236}">
                <a16:creationId xmlns:a16="http://schemas.microsoft.com/office/drawing/2014/main" id="{B5BD54B5-0A64-E9D3-6245-9473967CAA0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5B203195-044A-6867-D3B8-6328CAC377BB}"/>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864015C7-359B-4974-BC16-83F4F1242652}"/>
              </a:ext>
            </a:extLst>
          </p:cNvPr>
          <p:cNvSpPr txBox="1"/>
          <p:nvPr/>
        </p:nvSpPr>
        <p:spPr>
          <a:xfrm>
            <a:off x="1164419" y="422018"/>
            <a:ext cx="10733314" cy="1077218"/>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Iter per il rilascio</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4158926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723AC3FF-E2B4-97EC-542F-6241CD8A2272}"/>
              </a:ext>
            </a:extLst>
          </p:cNvPr>
          <p:cNvSpPr txBox="1"/>
          <p:nvPr/>
        </p:nvSpPr>
        <p:spPr>
          <a:xfrm>
            <a:off x="482391" y="1276208"/>
            <a:ext cx="10832596" cy="5682581"/>
          </a:xfrm>
          <a:prstGeom prst="rect">
            <a:avLst/>
          </a:prstGeom>
          <a:noFill/>
        </p:spPr>
        <p:txBody>
          <a:bodyPr wrap="square">
            <a:spAutoFit/>
          </a:bodyPr>
          <a:lstStyle/>
          <a:p>
            <a:pPr lvl="0" algn="just" defTabSz="914400">
              <a:lnSpc>
                <a:spcPct val="95000"/>
              </a:lnSpc>
              <a:spcBef>
                <a:spcPts val="1400"/>
              </a:spcBef>
              <a:spcAft>
                <a:spcPts val="200"/>
              </a:spcAft>
              <a:buClr>
                <a:srgbClr val="4F81BD"/>
              </a:buClr>
              <a:buSzPct val="80000"/>
            </a:pPr>
            <a:r>
              <a:rPr lang="it-IT" sz="1800" b="1" noProof="0">
                <a:solidFill>
                  <a:schemeClr val="bg1"/>
                </a:solidFill>
                <a:latin typeface="Garamond" panose="02020404030301010803" pitchFamily="18" charset="0"/>
                <a:cs typeface="Times New Roman" panose="02020603050405020304" pitchFamily="18" charset="0"/>
              </a:rPr>
              <a:t>Audit doganale: </a:t>
            </a:r>
            <a:r>
              <a:rPr lang="it-IT" sz="1800" noProof="0">
                <a:solidFill>
                  <a:schemeClr val="bg1"/>
                </a:solidFill>
                <a:latin typeface="Garamond" panose="02020404030301010803" pitchFamily="18" charset="0"/>
                <a:cs typeface="Times New Roman" panose="02020603050405020304" pitchFamily="18" charset="0"/>
              </a:rPr>
              <a:t>Al fine di verificare la corretta applicazione delle procedure necessarie al rispetto dei requisiti AEO  un team di funzionari doganali effettuerà l’audit presso l’azienda al termine del quale da parte dell’Ufficio Centrale dell’Agenzia verrà rilasciata, entro il termine di 120 giorni salvo proroghe, l’Autorizzazione AEO richiesta.  L’audit da parte dei funzionari doganali verrà effettuato secondo una logica di compliance e non di verifica ed indagine.</a:t>
            </a:r>
            <a:endParaRPr lang="it-IT" noProof="0">
              <a:solidFill>
                <a:schemeClr val="bg1"/>
              </a:solidFill>
              <a:latin typeface="Garamond" panose="02020404030301010803" pitchFamily="18" charset="0"/>
            </a:endParaRP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Durante l'attività di </a:t>
            </a:r>
            <a:r>
              <a:rPr lang="it-IT" i="1" noProof="0">
                <a:solidFill>
                  <a:schemeClr val="bg1"/>
                </a:solidFill>
                <a:latin typeface="Garamond" panose="02020404030301010803" pitchFamily="18" charset="0"/>
              </a:rPr>
              <a:t>audit</a:t>
            </a:r>
            <a:r>
              <a:rPr lang="it-IT" noProof="0">
                <a:solidFill>
                  <a:schemeClr val="bg1"/>
                </a:solidFill>
                <a:latin typeface="Garamond" panose="02020404030301010803" pitchFamily="18" charset="0"/>
              </a:rPr>
              <a:t> vengono compilati dei </a:t>
            </a:r>
            <a:r>
              <a:rPr lang="it-IT" b="1" noProof="0">
                <a:solidFill>
                  <a:schemeClr val="bg1"/>
                </a:solidFill>
                <a:latin typeface="Garamond" panose="02020404030301010803" pitchFamily="18" charset="0"/>
              </a:rPr>
              <a:t>modelli standardizzati </a:t>
            </a:r>
            <a:r>
              <a:rPr lang="it-IT" noProof="0">
                <a:solidFill>
                  <a:schemeClr val="bg1"/>
                </a:solidFill>
                <a:latin typeface="Garamond" panose="02020404030301010803" pitchFamily="18" charset="0"/>
              </a:rPr>
              <a:t>nei quali vengono descritte tutte le operazioni ed i controlli eseguiti  ai fini del rilascio dell’autorizzazione (</a:t>
            </a:r>
            <a:r>
              <a:rPr lang="it-IT" i="1" noProof="0">
                <a:solidFill>
                  <a:schemeClr val="bg1"/>
                </a:solidFill>
                <a:latin typeface="Garamond" panose="02020404030301010803" pitchFamily="18" charset="0"/>
              </a:rPr>
              <a:t>modello identificazione operatore economico, conformità, sistema di gestione, comprovata solvibilità, standard pratici di competenza o qualifiche professionali, sicurezza, valutazione complessiva</a:t>
            </a:r>
            <a:r>
              <a:rPr lang="it-IT" noProof="0">
                <a:solidFill>
                  <a:schemeClr val="bg1"/>
                </a:solidFill>
                <a:latin typeface="Garamond" panose="02020404030301010803" pitchFamily="18" charset="0"/>
              </a:rPr>
              <a:t>).</a:t>
            </a:r>
          </a:p>
          <a:p>
            <a:pPr algn="just"/>
            <a:r>
              <a:rPr lang="it-IT" noProof="0">
                <a:solidFill>
                  <a:schemeClr val="bg1"/>
                </a:solidFill>
                <a:latin typeface="Garamond" panose="02020404030301010803" pitchFamily="18" charset="0"/>
              </a:rPr>
              <a:t>Alla fine di ogni modello il Team esprime un giudizio sintetico sul rispetto dei criteri  (</a:t>
            </a:r>
            <a:r>
              <a:rPr lang="it-IT" i="1" noProof="0">
                <a:solidFill>
                  <a:schemeClr val="bg1"/>
                </a:solidFill>
                <a:latin typeface="Garamond" panose="02020404030301010803" pitchFamily="18" charset="0"/>
              </a:rPr>
              <a:t>non sufficiente, sufficiente, adeguato, alto, medio alto eccellente</a:t>
            </a:r>
            <a:r>
              <a:rPr lang="it-IT" noProof="0">
                <a:solidFill>
                  <a:schemeClr val="bg1"/>
                </a:solidFill>
                <a:latin typeface="Garamond" panose="02020404030301010803" pitchFamily="18" charset="0"/>
              </a:rPr>
              <a:t>).</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L’esito dell'attività di Audit viene comunicato all’operatore mediante la consegna del «referto alla parte», </a:t>
            </a:r>
            <a:r>
              <a:rPr lang="it-IT" i="1" noProof="0">
                <a:solidFill>
                  <a:schemeClr val="bg1"/>
                </a:solidFill>
                <a:latin typeface="Garamond" panose="02020404030301010803" pitchFamily="18" charset="0"/>
              </a:rPr>
              <a:t>il documento riporta sinteticamente le risultanza dell'attività e le eventuali azioni correttive proposte per ogni criterio </a:t>
            </a:r>
            <a:r>
              <a:rPr lang="it-IT" noProof="0">
                <a:solidFill>
                  <a:schemeClr val="bg1"/>
                </a:solidFill>
                <a:latin typeface="Garamond" panose="02020404030301010803" pitchFamily="18" charset="0"/>
              </a:rPr>
              <a:t>(non ostative al rilascio).</a:t>
            </a:r>
          </a:p>
          <a:p>
            <a:pPr algn="just"/>
            <a:r>
              <a:rPr lang="it-IT" noProof="0">
                <a:solidFill>
                  <a:schemeClr val="bg1"/>
                </a:solidFill>
                <a:latin typeface="Garamond" panose="02020404030301010803" pitchFamily="18" charset="0"/>
              </a:rPr>
              <a:t>Il referto di audit, una volta sottoscritto, impegna l’operatore a rispettare le condizioni ed i criteri stabiliti dalle norme (</a:t>
            </a:r>
            <a:r>
              <a:rPr lang="it-IT" i="1" noProof="0">
                <a:solidFill>
                  <a:schemeClr val="bg1"/>
                </a:solidFill>
                <a:latin typeface="Garamond" panose="02020404030301010803" pitchFamily="18" charset="0"/>
              </a:rPr>
              <a:t>tributaria, doganali, della sicurezza ed amministrative</a:t>
            </a:r>
            <a:r>
              <a:rPr lang="it-IT" noProof="0">
                <a:solidFill>
                  <a:schemeClr val="bg1"/>
                </a:solidFill>
                <a:latin typeface="Garamond" panose="02020404030301010803" pitchFamily="18" charset="0"/>
              </a:rPr>
              <a:t>) ed a comunicare all’Ufficio delle Dogane, conformemente all’articolo 23 par. 2 del reg. UE 952/2013, il sopraggiungere di eventi significativi che possono avere riflessi sull’autorizzazione concessa.</a:t>
            </a:r>
          </a:p>
          <a:p>
            <a:pPr lvl="0" algn="just" defTabSz="914400">
              <a:lnSpc>
                <a:spcPct val="95000"/>
              </a:lnSpc>
              <a:spcBef>
                <a:spcPts val="1400"/>
              </a:spcBef>
              <a:spcAft>
                <a:spcPts val="200"/>
              </a:spcAft>
              <a:buClr>
                <a:srgbClr val="4F81BD"/>
              </a:buClr>
              <a:buSzPct val="80000"/>
            </a:pPr>
            <a:endParaRPr lang="it-IT" noProof="0">
              <a:solidFill>
                <a:schemeClr val="accent1"/>
              </a:solidFill>
              <a:latin typeface="Garamond" panose="02020404030301010803" pitchFamily="18" charset="0"/>
              <a:cs typeface="Times New Roman" panose="02020603050405020304" pitchFamily="18" charset="0"/>
            </a:endParaRPr>
          </a:p>
          <a:p>
            <a:pPr lvl="0" algn="just" defTabSz="914400">
              <a:lnSpc>
                <a:spcPct val="95000"/>
              </a:lnSpc>
              <a:spcBef>
                <a:spcPts val="1400"/>
              </a:spcBef>
              <a:spcAft>
                <a:spcPts val="200"/>
              </a:spcAft>
              <a:buClr>
                <a:srgbClr val="4F81BD"/>
              </a:buClr>
              <a:buSzPct val="80000"/>
            </a:pPr>
            <a:endParaRPr lang="it-IT" sz="1800" noProof="0">
              <a:solidFill>
                <a:schemeClr val="accent1"/>
              </a:solidFill>
              <a:latin typeface="Garamond" panose="02020404030301010803" pitchFamily="18" charset="0"/>
              <a:cs typeface="Times New Roman" panose="02020603050405020304" pitchFamily="18" charset="0"/>
            </a:endParaRPr>
          </a:p>
        </p:txBody>
      </p:sp>
      <p:sp>
        <p:nvSpPr>
          <p:cNvPr id="2" name="Footer Placeholder 4">
            <a:extLst>
              <a:ext uri="{FF2B5EF4-FFF2-40B4-BE49-F238E27FC236}">
                <a16:creationId xmlns:a16="http://schemas.microsoft.com/office/drawing/2014/main" id="{CBF1CC2E-1453-F4FE-AD83-15917740A60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457AA659-8216-C7BF-98D9-CB01F2ED5ECA}"/>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AAAABA60-353F-D3F7-EDAE-83B83CDDB8C3}"/>
              </a:ext>
            </a:extLst>
          </p:cNvPr>
          <p:cNvSpPr txBox="1"/>
          <p:nvPr/>
        </p:nvSpPr>
        <p:spPr>
          <a:xfrm>
            <a:off x="1164419" y="422018"/>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Iter per il rilascio</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20373191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C823419-C646-8451-4CEC-BE141BE161A4}"/>
              </a:ext>
            </a:extLst>
          </p:cNvPr>
          <p:cNvSpPr txBox="1"/>
          <p:nvPr/>
        </p:nvSpPr>
        <p:spPr>
          <a:xfrm>
            <a:off x="1139250" y="345330"/>
            <a:ext cx="8000999" cy="738664"/>
          </a:xfrm>
          <a:prstGeom prst="rect">
            <a:avLst/>
          </a:prstGeom>
          <a:noFill/>
        </p:spPr>
        <p:txBody>
          <a:bodyPr wrap="square">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Iter per il rilascio</a:t>
            </a:r>
          </a:p>
        </p:txBody>
      </p:sp>
      <p:sp>
        <p:nvSpPr>
          <p:cNvPr id="4" name="Footer Placeholder 4">
            <a:extLst>
              <a:ext uri="{FF2B5EF4-FFF2-40B4-BE49-F238E27FC236}">
                <a16:creationId xmlns:a16="http://schemas.microsoft.com/office/drawing/2014/main" id="{82159721-C915-99B3-A198-B85A7F67143F}"/>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10" name="Rettangolo 9">
            <a:extLst>
              <a:ext uri="{FF2B5EF4-FFF2-40B4-BE49-F238E27FC236}">
                <a16:creationId xmlns:a16="http://schemas.microsoft.com/office/drawing/2014/main" id="{28F70D99-4529-AE2A-5040-3AE9B2E5EBC9}"/>
              </a:ext>
            </a:extLst>
          </p:cNvPr>
          <p:cNvSpPr/>
          <p:nvPr/>
        </p:nvSpPr>
        <p:spPr>
          <a:xfrm>
            <a:off x="1139252" y="1814286"/>
            <a:ext cx="1530230" cy="1016000"/>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a:t>TIPOLOGIA ATTIVITA’</a:t>
            </a:r>
          </a:p>
        </p:txBody>
      </p:sp>
      <p:sp>
        <p:nvSpPr>
          <p:cNvPr id="11" name="Rettangolo 10">
            <a:extLst>
              <a:ext uri="{FF2B5EF4-FFF2-40B4-BE49-F238E27FC236}">
                <a16:creationId xmlns:a16="http://schemas.microsoft.com/office/drawing/2014/main" id="{6EC2F9D8-684E-8694-874C-2F68E9A45C60}"/>
              </a:ext>
            </a:extLst>
          </p:cNvPr>
          <p:cNvSpPr/>
          <p:nvPr/>
        </p:nvSpPr>
        <p:spPr>
          <a:xfrm>
            <a:off x="1139250" y="3061147"/>
            <a:ext cx="1550896" cy="1016000"/>
          </a:xfrm>
          <a:prstGeom prst="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a:t>DIMENSIONI</a:t>
            </a:r>
          </a:p>
          <a:p>
            <a:pPr algn="ctr"/>
            <a:r>
              <a:rPr lang="it-IT"/>
              <a:t>IMPRESA</a:t>
            </a:r>
          </a:p>
        </p:txBody>
      </p:sp>
      <p:sp>
        <p:nvSpPr>
          <p:cNvPr id="12" name="Rettangolo 11">
            <a:extLst>
              <a:ext uri="{FF2B5EF4-FFF2-40B4-BE49-F238E27FC236}">
                <a16:creationId xmlns:a16="http://schemas.microsoft.com/office/drawing/2014/main" id="{7FC37B8C-5717-949F-DFB5-AB56FF43329F}"/>
              </a:ext>
            </a:extLst>
          </p:cNvPr>
          <p:cNvSpPr/>
          <p:nvPr/>
        </p:nvSpPr>
        <p:spPr>
          <a:xfrm>
            <a:off x="1139251" y="4434906"/>
            <a:ext cx="1530229" cy="1016000"/>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a:t>FATTORI DI RISCHIO</a:t>
            </a:r>
          </a:p>
        </p:txBody>
      </p:sp>
      <p:sp>
        <p:nvSpPr>
          <p:cNvPr id="13" name="Ovale 12">
            <a:extLst>
              <a:ext uri="{FF2B5EF4-FFF2-40B4-BE49-F238E27FC236}">
                <a16:creationId xmlns:a16="http://schemas.microsoft.com/office/drawing/2014/main" id="{7BD24E38-6C0D-953C-E34C-92A0550BBB24}"/>
              </a:ext>
            </a:extLst>
          </p:cNvPr>
          <p:cNvSpPr/>
          <p:nvPr/>
        </p:nvSpPr>
        <p:spPr>
          <a:xfrm>
            <a:off x="4365876" y="2613321"/>
            <a:ext cx="2548157" cy="1814286"/>
          </a:xfrm>
          <a:prstGeom prst="ellipse">
            <a:avLst/>
          </a:prstGeom>
          <a:solidFill>
            <a:schemeClr val="bg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3200" b="1">
                <a:latin typeface="Garamond" panose="02020404030301010803" pitchFamily="18" charset="0"/>
              </a:rPr>
              <a:t>AUDIT</a:t>
            </a:r>
          </a:p>
          <a:p>
            <a:pPr algn="ctr"/>
            <a:r>
              <a:rPr lang="it-IT" sz="3200" b="1">
                <a:latin typeface="Garamond" panose="02020404030301010803" pitchFamily="18" charset="0"/>
              </a:rPr>
              <a:t>AEO</a:t>
            </a:r>
          </a:p>
        </p:txBody>
      </p:sp>
      <p:sp>
        <p:nvSpPr>
          <p:cNvPr id="14" name="Uguale a 13">
            <a:extLst>
              <a:ext uri="{FF2B5EF4-FFF2-40B4-BE49-F238E27FC236}">
                <a16:creationId xmlns:a16="http://schemas.microsoft.com/office/drawing/2014/main" id="{77FFA796-3828-92DD-C9E9-CA3548342F5B}"/>
              </a:ext>
            </a:extLst>
          </p:cNvPr>
          <p:cNvSpPr/>
          <p:nvPr/>
        </p:nvSpPr>
        <p:spPr>
          <a:xfrm>
            <a:off x="6805176" y="3860909"/>
            <a:ext cx="1132114" cy="10160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5" name="Diverso da 14">
            <a:extLst>
              <a:ext uri="{FF2B5EF4-FFF2-40B4-BE49-F238E27FC236}">
                <a16:creationId xmlns:a16="http://schemas.microsoft.com/office/drawing/2014/main" id="{E7E9AC02-16B2-AA78-6064-A213CADB3541}"/>
              </a:ext>
            </a:extLst>
          </p:cNvPr>
          <p:cNvSpPr/>
          <p:nvPr/>
        </p:nvSpPr>
        <p:spPr>
          <a:xfrm>
            <a:off x="6914033" y="2184400"/>
            <a:ext cx="914400" cy="914400"/>
          </a:xfrm>
          <a:prstGeom prst="mathNot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6" name="Rettangolo 15">
            <a:extLst>
              <a:ext uri="{FF2B5EF4-FFF2-40B4-BE49-F238E27FC236}">
                <a16:creationId xmlns:a16="http://schemas.microsoft.com/office/drawing/2014/main" id="{768D32AA-2D30-FD84-6ECD-C150132CB35B}"/>
              </a:ext>
            </a:extLst>
          </p:cNvPr>
          <p:cNvSpPr/>
          <p:nvPr/>
        </p:nvSpPr>
        <p:spPr>
          <a:xfrm>
            <a:off x="8200572" y="2247900"/>
            <a:ext cx="2755900" cy="787400"/>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a:latin typeface="Garamond" panose="02020404030301010803" pitchFamily="18" charset="0"/>
              </a:rPr>
              <a:t>VERIFICA, ISPEZIONE, CONTROLLO</a:t>
            </a:r>
          </a:p>
        </p:txBody>
      </p:sp>
      <p:sp>
        <p:nvSpPr>
          <p:cNvPr id="17" name="Rettangolo 16">
            <a:extLst>
              <a:ext uri="{FF2B5EF4-FFF2-40B4-BE49-F238E27FC236}">
                <a16:creationId xmlns:a16="http://schemas.microsoft.com/office/drawing/2014/main" id="{C5CAE868-F7C8-2C37-CDC7-3A4B217CB715}"/>
              </a:ext>
            </a:extLst>
          </p:cNvPr>
          <p:cNvSpPr/>
          <p:nvPr/>
        </p:nvSpPr>
        <p:spPr>
          <a:xfrm>
            <a:off x="8200572" y="3961203"/>
            <a:ext cx="2755900" cy="787400"/>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800">
                <a:latin typeface="Garamond" panose="02020404030301010803" pitchFamily="18" charset="0"/>
              </a:rPr>
              <a:t>COMPLIANCE</a:t>
            </a:r>
          </a:p>
        </p:txBody>
      </p:sp>
      <p:sp>
        <p:nvSpPr>
          <p:cNvPr id="18" name="Freccia a sinistra 17">
            <a:extLst>
              <a:ext uri="{FF2B5EF4-FFF2-40B4-BE49-F238E27FC236}">
                <a16:creationId xmlns:a16="http://schemas.microsoft.com/office/drawing/2014/main" id="{3CEB5CA5-06E0-0E5D-1207-7D1B1712B4F9}"/>
              </a:ext>
            </a:extLst>
          </p:cNvPr>
          <p:cNvSpPr/>
          <p:nvPr/>
        </p:nvSpPr>
        <p:spPr>
          <a:xfrm rot="1196110">
            <a:off x="2902667" y="2343234"/>
            <a:ext cx="1424692" cy="620523"/>
          </a:xfrm>
          <a:prstGeom prst="lef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Freccia a sinistra 18">
            <a:extLst>
              <a:ext uri="{FF2B5EF4-FFF2-40B4-BE49-F238E27FC236}">
                <a16:creationId xmlns:a16="http://schemas.microsoft.com/office/drawing/2014/main" id="{BD9251F5-CF02-A0E4-B325-5C9297B04789}"/>
              </a:ext>
            </a:extLst>
          </p:cNvPr>
          <p:cNvSpPr/>
          <p:nvPr/>
        </p:nvSpPr>
        <p:spPr>
          <a:xfrm>
            <a:off x="2789802" y="3401505"/>
            <a:ext cx="1424692" cy="573704"/>
          </a:xfrm>
          <a:prstGeom prst="left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0" name="Freccia a sinistra 19">
            <a:extLst>
              <a:ext uri="{FF2B5EF4-FFF2-40B4-BE49-F238E27FC236}">
                <a16:creationId xmlns:a16="http://schemas.microsoft.com/office/drawing/2014/main" id="{1B798405-3828-9E4E-84F5-E16CA46413A0}"/>
              </a:ext>
            </a:extLst>
          </p:cNvPr>
          <p:cNvSpPr/>
          <p:nvPr/>
        </p:nvSpPr>
        <p:spPr>
          <a:xfrm rot="20230556">
            <a:off x="2887527" y="4223271"/>
            <a:ext cx="1424692" cy="564228"/>
          </a:xfrm>
          <a:prstGeom prst="leftArrow">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Date Placeholder 3">
            <a:extLst>
              <a:ext uri="{FF2B5EF4-FFF2-40B4-BE49-F238E27FC236}">
                <a16:creationId xmlns:a16="http://schemas.microsoft.com/office/drawing/2014/main" id="{622BDDB5-0FBD-672E-0F60-1FE797B52FB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33919419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2E9CD-C969-8F51-0941-066F8EE8F6AF}"/>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ACD76661-E7F6-822F-C813-B1C82ECC0D5A}"/>
              </a:ext>
            </a:extLst>
          </p:cNvPr>
          <p:cNvSpPr txBox="1"/>
          <p:nvPr/>
        </p:nvSpPr>
        <p:spPr>
          <a:xfrm>
            <a:off x="653764" y="1637997"/>
            <a:ext cx="10884471" cy="3305007"/>
          </a:xfrm>
          <a:prstGeom prst="rect">
            <a:avLst/>
          </a:prstGeom>
          <a:noFill/>
        </p:spPr>
        <p:txBody>
          <a:bodyPr wrap="square">
            <a:spAutoFit/>
          </a:bodyPr>
          <a:lstStyle/>
          <a:p>
            <a:pPr algn="just"/>
            <a:r>
              <a:rPr lang="it-IT" noProof="0">
                <a:solidFill>
                  <a:schemeClr val="bg1"/>
                </a:solidFill>
                <a:latin typeface="Garamond" panose="02020404030301010803" pitchFamily="18" charset="0"/>
              </a:rPr>
              <a:t>Nell’ambito dell’attività di audit si possono valutare certificazioni/autorizzazioni rilasciate da enti riconosciuti a livello internazionale o nazionale, conclusioni di esperti, nonché programmi di adesione a specifiche normative nazionali, che pur non essendo obbligatorie possono risultare utili agli uffici al fine della valutazione del rischio dello specifico operatore economico.</a:t>
            </a:r>
          </a:p>
          <a:p>
            <a:pPr algn="just"/>
            <a:r>
              <a:rPr lang="it-IT" noProof="0">
                <a:solidFill>
                  <a:schemeClr val="bg1"/>
                </a:solidFill>
                <a:latin typeface="Garamond" panose="02020404030301010803" pitchFamily="18" charset="0"/>
              </a:rPr>
              <a:t> </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Ad esempio, il team AEO può tener conto favorevolmente del possesso di certificazioni internazionali (es. ISO 9001, ISO 14001, ISO 27001, ISO 37001, ISO 28000 e ISO 28001) o nazionali (come il Rating di Legalità23 ), valutando positivamente anche l’adesione al Regime di adempimento collaborativo di cui al D.lgs. 5 agosto 2015, n. 12824 o l’adozione di un modello organizzativo ai sensi del D.lgs. 231/2001.</a:t>
            </a:r>
            <a:endParaRPr lang="it-IT" noProof="0">
              <a:solidFill>
                <a:schemeClr val="bg1"/>
              </a:solidFill>
              <a:latin typeface="Garamond" panose="02020404030301010803" pitchFamily="18" charset="0"/>
              <a:cs typeface="Times New Roman" panose="02020603050405020304" pitchFamily="18" charset="0"/>
            </a:endParaRPr>
          </a:p>
          <a:p>
            <a:pPr lvl="0" algn="just" defTabSz="914400">
              <a:lnSpc>
                <a:spcPct val="95000"/>
              </a:lnSpc>
              <a:spcBef>
                <a:spcPts val="1400"/>
              </a:spcBef>
              <a:spcAft>
                <a:spcPts val="200"/>
              </a:spcAft>
              <a:buClr>
                <a:srgbClr val="4F81BD"/>
              </a:buClr>
              <a:buSzPct val="80000"/>
            </a:pPr>
            <a:endParaRPr lang="it-IT" sz="1800" noProof="0">
              <a:solidFill>
                <a:schemeClr val="accent1"/>
              </a:solidFill>
              <a:latin typeface="Garamond" panose="02020404030301010803" pitchFamily="18" charset="0"/>
              <a:cs typeface="Times New Roman" panose="02020603050405020304" pitchFamily="18" charset="0"/>
            </a:endParaRPr>
          </a:p>
        </p:txBody>
      </p:sp>
      <p:sp>
        <p:nvSpPr>
          <p:cNvPr id="2" name="Footer Placeholder 4">
            <a:extLst>
              <a:ext uri="{FF2B5EF4-FFF2-40B4-BE49-F238E27FC236}">
                <a16:creationId xmlns:a16="http://schemas.microsoft.com/office/drawing/2014/main" id="{3ECD16F3-8FA6-6D64-B550-0D7EE7273471}"/>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2DC08F56-4A3D-3165-EA4E-A8E6FB47700B}"/>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1AFDF597-E353-DCC2-C168-5EF18EFE5F6B}"/>
              </a:ext>
            </a:extLst>
          </p:cNvPr>
          <p:cNvSpPr txBox="1"/>
          <p:nvPr/>
        </p:nvSpPr>
        <p:spPr>
          <a:xfrm>
            <a:off x="1164419" y="422018"/>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Iter per il rilascio</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6380856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8A8B712C-1FB0-EAC0-1BE3-4B44E47D54EC}"/>
              </a:ext>
            </a:extLst>
          </p:cNvPr>
          <p:cNvSpPr txBox="1"/>
          <p:nvPr/>
        </p:nvSpPr>
        <p:spPr>
          <a:xfrm>
            <a:off x="422017" y="2197876"/>
            <a:ext cx="10892969" cy="2308324"/>
          </a:xfrm>
          <a:prstGeom prst="rect">
            <a:avLst/>
          </a:prstGeom>
          <a:noFill/>
        </p:spPr>
        <p:txBody>
          <a:bodyPr wrap="square">
            <a:spAutoFit/>
          </a:bodyPr>
          <a:lstStyle/>
          <a:p>
            <a:pPr algn="just"/>
            <a:r>
              <a:rPr lang="it-IT" noProof="0">
                <a:solidFill>
                  <a:schemeClr val="bg1"/>
                </a:solidFill>
                <a:latin typeface="Garamond" panose="02020404030301010803" pitchFamily="18" charset="0"/>
              </a:rPr>
              <a:t>In caso di esito positivo, tutta la documentazione acquisita in corso di audit viene trasmessa all’Ufficio AEO centrale, per il tramite delle sovraordinate Direzioni territoriali, utilizzando i modelli predisposti per la rendicontazione delle attività di rilascio, nei quali deve essere espressa la valutazione dei competenti Uffici delle Dogane in ordine agli esiti dell’attività svolta, precisando la condivisione o meno del livello di affidabilità proposto.</a:t>
            </a:r>
          </a:p>
          <a:p>
            <a:pPr algn="just"/>
            <a:endParaRPr lang="it-IT" noProof="0">
              <a:solidFill>
                <a:schemeClr val="bg1"/>
              </a:solidFill>
              <a:latin typeface="Garamond" panose="02020404030301010803" pitchFamily="18" charset="0"/>
            </a:endParaRP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L’Ufficio AEO centrale, qualora non siano emersi motivi ostativi, provvede a rilasciare l’autorizzazione e ne dà comunicazione agli altri Stati membri e all’operatore economico tramite il sistema EOS.</a:t>
            </a:r>
          </a:p>
        </p:txBody>
      </p:sp>
      <p:sp>
        <p:nvSpPr>
          <p:cNvPr id="2" name="Footer Placeholder 4">
            <a:extLst>
              <a:ext uri="{FF2B5EF4-FFF2-40B4-BE49-F238E27FC236}">
                <a16:creationId xmlns:a16="http://schemas.microsoft.com/office/drawing/2014/main" id="{D46A1104-4592-B28C-5B4C-FADD9F8055E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6A3CCCDF-3135-4567-418B-7C1F1AB65B0C}"/>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3AAD2E74-1B73-6457-52CC-C09B990F941B}"/>
              </a:ext>
            </a:extLst>
          </p:cNvPr>
          <p:cNvSpPr txBox="1"/>
          <p:nvPr/>
        </p:nvSpPr>
        <p:spPr>
          <a:xfrm>
            <a:off x="1184083" y="387411"/>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Esito positivo - Rilascio autorizzazione.</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945069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C0796-31B7-29CC-5A50-C8805A94CA7B}"/>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87EF5B85-0EE9-90D0-DB80-743DBA73CC2A}"/>
              </a:ext>
            </a:extLst>
          </p:cNvPr>
          <p:cNvSpPr txBox="1"/>
          <p:nvPr/>
        </p:nvSpPr>
        <p:spPr>
          <a:xfrm>
            <a:off x="581671" y="1166842"/>
            <a:ext cx="10733315" cy="4524315"/>
          </a:xfrm>
          <a:prstGeom prst="rect">
            <a:avLst/>
          </a:prstGeom>
          <a:noFill/>
        </p:spPr>
        <p:txBody>
          <a:bodyPr wrap="square">
            <a:spAutoFit/>
          </a:bodyPr>
          <a:lstStyle/>
          <a:p>
            <a:endParaRPr lang="it-IT" b="1"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In caso di esito negativo, la relazione è condivisa con la Direzione territoriale che, previa validazione, la trasmette all’Ufficio AEO centrale. Quest’ultimo se ne condivide le motivazioni ostative, le comunica all’operatore economico concedendogli la possibilità di esprimere, entro 30 giorni, il proprio punto di vista (</a:t>
            </a:r>
            <a:r>
              <a:rPr lang="it-IT" b="1" noProof="0">
                <a:solidFill>
                  <a:schemeClr val="bg1"/>
                </a:solidFill>
                <a:latin typeface="Garamond" panose="02020404030301010803" pitchFamily="18" charset="0"/>
              </a:rPr>
              <a:t>diritto di essere ascoltati) </a:t>
            </a:r>
            <a:r>
              <a:rPr lang="it-IT" noProof="0">
                <a:solidFill>
                  <a:schemeClr val="bg1"/>
                </a:solidFill>
                <a:latin typeface="Garamond" panose="02020404030301010803" pitchFamily="18" charset="0"/>
              </a:rPr>
              <a:t>in base a quanto disposto dall’art. 22 par. 6 del CDU secondo le modalità e i termini indicati dagli artt. 8 e 9 del RE e l’art. 8 del RD. 26.</a:t>
            </a:r>
          </a:p>
          <a:p>
            <a:pPr algn="just"/>
            <a:r>
              <a:rPr lang="it-IT" noProof="0">
                <a:solidFill>
                  <a:schemeClr val="bg1"/>
                </a:solidFill>
                <a:latin typeface="Garamond" panose="02020404030301010803" pitchFamily="18" charset="0"/>
              </a:rPr>
              <a:t>Le eventuali osservazioni e documentazione trasmessi dall’operatore sono valutate dall’Ufficio AEO centrale di concerto con le Strutture territoriali competenti.</a:t>
            </a:r>
          </a:p>
          <a:p>
            <a:pPr algn="just"/>
            <a:r>
              <a:rPr lang="it-IT" noProof="0">
                <a:solidFill>
                  <a:schemeClr val="bg1"/>
                </a:solidFill>
                <a:latin typeface="Garamond" panose="02020404030301010803" pitchFamily="18" charset="0"/>
              </a:rPr>
              <a:t>In assenza di elementi tali da superare le motivazioni ostative al rilascio, l’Ufficio AEO centrale trasmette il provvedimento di diniego al soggetto richiedente. Il provvedimento deve contenere, oltre alle motivazioni, anche l’Organo competente e i termini per un eventuale ricorso. </a:t>
            </a:r>
          </a:p>
          <a:p>
            <a:pPr algn="just"/>
            <a:r>
              <a:rPr lang="it-IT" noProof="0">
                <a:solidFill>
                  <a:schemeClr val="bg1"/>
                </a:solidFill>
                <a:latin typeface="Garamond" panose="02020404030301010803" pitchFamily="18" charset="0"/>
              </a:rPr>
              <a:t>Il diniego, a differenza della revoca, non impedisce l’accettazione di una nuova istanza, che può essere presentata anche prima dei tre anni successivi.</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Diversamente, qualora le motivazioni addotte dall’operatore vengano ritenute esaustive, l’Ufficio AEO centrale potrà procede al rilascio dell’autorizzazione.</a:t>
            </a:r>
          </a:p>
        </p:txBody>
      </p:sp>
      <p:sp>
        <p:nvSpPr>
          <p:cNvPr id="2" name="Footer Placeholder 4">
            <a:extLst>
              <a:ext uri="{FF2B5EF4-FFF2-40B4-BE49-F238E27FC236}">
                <a16:creationId xmlns:a16="http://schemas.microsoft.com/office/drawing/2014/main" id="{5C55E7A6-EF55-4A4D-26D7-ACB95884B799}"/>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7E22E8FE-CE61-027E-00D8-271F382ED4D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B7CDB723-EE63-A024-C41B-759DDB69DB4D}"/>
              </a:ext>
            </a:extLst>
          </p:cNvPr>
          <p:cNvSpPr txBox="1"/>
          <p:nvPr/>
        </p:nvSpPr>
        <p:spPr>
          <a:xfrm>
            <a:off x="1184083" y="387411"/>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Esito negativo - Diniego</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9372972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779FB-C4BC-E219-853E-1DE6428B9C3C}"/>
            </a:ext>
          </a:extLst>
        </p:cNvPr>
        <p:cNvGrpSpPr/>
        <p:nvPr/>
      </p:nvGrpSpPr>
      <p:grpSpPr>
        <a:xfrm>
          <a:off x="0" y="0"/>
          <a:ext cx="0" cy="0"/>
          <a:chOff x="0" y="0"/>
          <a:chExt cx="0" cy="0"/>
        </a:xfrm>
      </p:grpSpPr>
      <p:sp>
        <p:nvSpPr>
          <p:cNvPr id="3" name="CasellaDiTesto 2">
            <a:extLst>
              <a:ext uri="{FF2B5EF4-FFF2-40B4-BE49-F238E27FC236}">
                <a16:creationId xmlns:a16="http://schemas.microsoft.com/office/drawing/2014/main" id="{455C6F28-26D7-3C67-7476-8E3B59ACF117}"/>
              </a:ext>
            </a:extLst>
          </p:cNvPr>
          <p:cNvSpPr txBox="1"/>
          <p:nvPr/>
        </p:nvSpPr>
        <p:spPr>
          <a:xfrm>
            <a:off x="581671" y="1446675"/>
            <a:ext cx="10733315" cy="4247317"/>
          </a:xfrm>
          <a:prstGeom prst="rect">
            <a:avLst/>
          </a:prstGeom>
          <a:noFill/>
        </p:spPr>
        <p:txBody>
          <a:bodyPr wrap="square">
            <a:spAutoFit/>
          </a:bodyPr>
          <a:lstStyle/>
          <a:p>
            <a:pPr algn="just"/>
            <a:r>
              <a:rPr lang="it-IT" noProof="0">
                <a:solidFill>
                  <a:schemeClr val="bg1"/>
                </a:solidFill>
                <a:latin typeface="Garamond" panose="02020404030301010803" pitchFamily="18" charset="0"/>
              </a:rPr>
              <a:t>Qualora nel corso dell’audit emergano criticità che l’operatore economico, di concerto con il team di audit, ritiene di poter sanare in un tempo ragionevole attraverso l'attivazione di specifiche azioni correttive di tipo gestionale e/o operativo, può avvalersi di un periodo di proroga dei termini per l’adozione della decisione.</a:t>
            </a:r>
          </a:p>
          <a:p>
            <a:pPr algn="just"/>
            <a:r>
              <a:rPr lang="it-IT" noProof="0">
                <a:solidFill>
                  <a:schemeClr val="bg1"/>
                </a:solidFill>
                <a:latin typeface="Garamond" panose="02020404030301010803" pitchFamily="18" charset="0"/>
              </a:rPr>
              <a:t>Trascorso questo ulteriore termine (che non dovrebbe essere superiore ai sei mesi), l’Ufficio delle Dogane effettua un supplemento di audit teso ad accertare che l’operatore economico si sia adeguato a quanto evidenziato nella prima fase dell’audit.</a:t>
            </a:r>
          </a:p>
          <a:p>
            <a:pPr algn="just"/>
            <a:r>
              <a:rPr lang="it-IT" noProof="0">
                <a:solidFill>
                  <a:schemeClr val="bg1"/>
                </a:solidFill>
                <a:latin typeface="Garamond" panose="02020404030301010803" pitchFamily="18" charset="0"/>
              </a:rPr>
              <a:t>Anche in tale caso, deve essere redatta la relazione conclusiva indicando le criticità che hanno portato alla richiesta di proroga dei termini da parte dell’operatore economico, le azioni correttive poste in essere e il giudizio di affidabilità finale.</a:t>
            </a:r>
          </a:p>
          <a:p>
            <a:pPr algn="just"/>
            <a:r>
              <a:rPr lang="it-IT" noProof="0">
                <a:solidFill>
                  <a:schemeClr val="bg1"/>
                </a:solidFill>
                <a:latin typeface="Garamond" panose="02020404030301010803" pitchFamily="18" charset="0"/>
              </a:rPr>
              <a:t>Tale relazione viene tempestivamente inviata alla Direzione Territoriale competente che, previa validazione, provvede all’invio all’Ufficio AEO centrale per gli adempimenti di competenza. Nel caso in cui la realizzazione delle azioni correttive necessarie per rispettare i criteri richieda un periodo di tempo più esteso, l’operatore economico può essere invitato a valutare l’opportunità di rinunciare al rilascio dell’autorizzazione e a presentare una nuova istanza, una volta attuate le azioni correttive ed eliminate le criticità riscontrate.</a:t>
            </a:r>
            <a:endParaRPr lang="it-IT" b="1" noProof="0">
              <a:solidFill>
                <a:schemeClr val="bg1"/>
              </a:solidFill>
              <a:latin typeface="Garamond" panose="02020404030301010803" pitchFamily="18" charset="0"/>
            </a:endParaRPr>
          </a:p>
          <a:p>
            <a:endParaRPr lang="it-IT" noProof="0">
              <a:solidFill>
                <a:schemeClr val="bg1"/>
              </a:solidFill>
              <a:latin typeface="Garamond" panose="02020404030301010803" pitchFamily="18" charset="0"/>
            </a:endParaRPr>
          </a:p>
        </p:txBody>
      </p:sp>
      <p:sp>
        <p:nvSpPr>
          <p:cNvPr id="2" name="Footer Placeholder 4">
            <a:extLst>
              <a:ext uri="{FF2B5EF4-FFF2-40B4-BE49-F238E27FC236}">
                <a16:creationId xmlns:a16="http://schemas.microsoft.com/office/drawing/2014/main" id="{E5EC4D40-354D-C29B-2279-D01BE11FBC33}"/>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BC70E24D-0D75-BF3F-A2E4-E791AEF853A4}"/>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B6233472-CC8D-5F6F-D2AC-5C3A250D8295}"/>
              </a:ext>
            </a:extLst>
          </p:cNvPr>
          <p:cNvSpPr txBox="1"/>
          <p:nvPr/>
        </p:nvSpPr>
        <p:spPr>
          <a:xfrm>
            <a:off x="1184083" y="387411"/>
            <a:ext cx="10733314" cy="10592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Esito momentaneamente negativo.</a:t>
            </a: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5680786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1EA33114-DBFA-06CD-9F76-B0E17AAD5C55}"/>
              </a:ext>
            </a:extLst>
          </p:cNvPr>
          <p:cNvSpPr txBox="1"/>
          <p:nvPr/>
        </p:nvSpPr>
        <p:spPr>
          <a:xfrm>
            <a:off x="630071" y="1460310"/>
            <a:ext cx="11284425" cy="5333768"/>
          </a:xfrm>
          <a:prstGeom prst="rect">
            <a:avLst/>
          </a:prstGeom>
          <a:noFill/>
        </p:spPr>
        <p:txBody>
          <a:bodyPr wrap="square">
            <a:spAutoFit/>
          </a:bodyPr>
          <a:lstStyle/>
          <a:p>
            <a:pPr lvl="0" algn="just" defTabSz="914400">
              <a:lnSpc>
                <a:spcPct val="95000"/>
              </a:lnSpc>
              <a:spcBef>
                <a:spcPts val="1400"/>
              </a:spcBef>
              <a:spcAft>
                <a:spcPts val="200"/>
              </a:spcAft>
              <a:buClr>
                <a:srgbClr val="4F81BD"/>
              </a:buClr>
              <a:buSzPct val="80000"/>
            </a:pPr>
            <a:r>
              <a:rPr lang="it-IT" noProof="0">
                <a:solidFill>
                  <a:schemeClr val="bg1"/>
                </a:solidFill>
                <a:latin typeface="Garamond" panose="02020404030301010803" pitchFamily="18" charset="0"/>
              </a:rPr>
              <a:t>Il Team esprime un giudizio complessivo sull’operatore economico (</a:t>
            </a:r>
            <a:r>
              <a:rPr lang="it-IT" b="1" noProof="0">
                <a:solidFill>
                  <a:schemeClr val="bg1"/>
                </a:solidFill>
                <a:latin typeface="Garamond" panose="02020404030301010803" pitchFamily="18" charset="0"/>
              </a:rPr>
              <a:t>affidabile/non affidabile</a:t>
            </a:r>
            <a:r>
              <a:rPr lang="it-IT" noProof="0">
                <a:solidFill>
                  <a:schemeClr val="bg1"/>
                </a:solidFill>
                <a:latin typeface="Garamond" panose="02020404030301010803" pitchFamily="18" charset="0"/>
              </a:rPr>
              <a:t>) sulla base del rispetto di tutti i criteri previsti dall’art. 39 del CDU oggetto di </a:t>
            </a:r>
            <a:r>
              <a:rPr lang="it-IT" i="1" noProof="0">
                <a:solidFill>
                  <a:schemeClr val="bg1"/>
                </a:solidFill>
                <a:latin typeface="Garamond" panose="02020404030301010803" pitchFamily="18" charset="0"/>
              </a:rPr>
              <a:t>audit</a:t>
            </a:r>
            <a:r>
              <a:rPr lang="it-IT" noProof="0">
                <a:solidFill>
                  <a:schemeClr val="bg1"/>
                </a:solidFill>
                <a:latin typeface="Garamond" panose="02020404030301010803" pitchFamily="18" charset="0"/>
              </a:rPr>
              <a:t>, proponendo una percentuale di riduzione dei controlli (CDC, controlli a posteriori, altre tipologie di controllo):</a:t>
            </a:r>
          </a:p>
          <a:p>
            <a:pPr algn="just"/>
            <a:endParaRPr lang="it-IT" b="1" noProof="0">
              <a:solidFill>
                <a:schemeClr val="bg1"/>
              </a:solidFill>
              <a:latin typeface="Garamond" panose="02020404030301010803" pitchFamily="18" charset="0"/>
            </a:endParaRPr>
          </a:p>
          <a:p>
            <a:pPr algn="just"/>
            <a:r>
              <a:rPr lang="it-IT" b="1" noProof="0">
                <a:solidFill>
                  <a:schemeClr val="bg1"/>
                </a:solidFill>
                <a:latin typeface="Garamond" panose="02020404030301010803" pitchFamily="18" charset="0"/>
              </a:rPr>
              <a:t>Affidabilità (A)  </a:t>
            </a:r>
            <a:r>
              <a:rPr lang="it-IT" noProof="0">
                <a:solidFill>
                  <a:schemeClr val="bg1"/>
                </a:solidFill>
                <a:latin typeface="Garamond" panose="02020404030301010803" pitchFamily="18" charset="0"/>
              </a:rPr>
              <a:t> –  riduzione dei controlli dal 10 % al 50%;</a:t>
            </a:r>
          </a:p>
          <a:p>
            <a:pPr algn="just"/>
            <a:r>
              <a:rPr lang="it-IT" b="1" noProof="0">
                <a:solidFill>
                  <a:schemeClr val="bg1"/>
                </a:solidFill>
                <a:latin typeface="Garamond" panose="02020404030301010803" pitchFamily="18" charset="0"/>
              </a:rPr>
              <a:t>Affidabilità (AA) </a:t>
            </a:r>
            <a:r>
              <a:rPr lang="it-IT" noProof="0">
                <a:solidFill>
                  <a:schemeClr val="bg1"/>
                </a:solidFill>
                <a:latin typeface="Garamond" panose="02020404030301010803" pitchFamily="18" charset="0"/>
              </a:rPr>
              <a:t>– riduzione dei controlli dal 51% al 90%.</a:t>
            </a:r>
          </a:p>
          <a:p>
            <a:pPr algn="just"/>
            <a:endParaRPr lang="it-IT" noProof="0">
              <a:solidFill>
                <a:schemeClr val="bg1"/>
              </a:solidFill>
              <a:latin typeface="Garamond" panose="02020404030301010803" pitchFamily="18" charset="0"/>
            </a:endParaRPr>
          </a:p>
          <a:p>
            <a:endParaRPr lang="it-IT"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La modulistica compilata viene trasmessa alla Superiore Direzione Territoriale per il successivo inoltro alla Direzione Centrale che emetterà direttamente l’autorizzazione AEO richiesta, </a:t>
            </a:r>
            <a:r>
              <a:rPr lang="it-IT" i="1" noProof="0">
                <a:solidFill>
                  <a:schemeClr val="bg1"/>
                </a:solidFill>
                <a:latin typeface="Garamond" panose="02020404030301010803" pitchFamily="18" charset="0"/>
              </a:rPr>
              <a:t>salvo il sopraggiungere di elementi ostativi al rilascio dell’autorizzazione.</a:t>
            </a:r>
          </a:p>
          <a:p>
            <a:endParaRPr lang="it-IT"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L’Autorizzazione AEO è valida e riconosciuta in tutti gli Stati membri, </a:t>
            </a:r>
            <a:r>
              <a:rPr lang="it-IT" b="1" i="1" noProof="0">
                <a:solidFill>
                  <a:schemeClr val="bg1"/>
                </a:solidFill>
                <a:latin typeface="Garamond" panose="02020404030301010803" pitchFamily="18" charset="0"/>
              </a:rPr>
              <a:t>senza alcun limite temporale,</a:t>
            </a:r>
            <a:r>
              <a:rPr lang="it-IT" noProof="0">
                <a:solidFill>
                  <a:schemeClr val="bg1"/>
                </a:solidFill>
                <a:latin typeface="Garamond" panose="02020404030301010803" pitchFamily="18" charset="0"/>
              </a:rPr>
              <a:t> e diventa efficace il </a:t>
            </a:r>
            <a:r>
              <a:rPr lang="it-IT" b="1" noProof="0">
                <a:solidFill>
                  <a:schemeClr val="bg1"/>
                </a:solidFill>
                <a:latin typeface="Garamond" panose="02020404030301010803" pitchFamily="18" charset="0"/>
              </a:rPr>
              <a:t>quinto giorno</a:t>
            </a:r>
            <a:r>
              <a:rPr lang="it-IT" noProof="0">
                <a:solidFill>
                  <a:schemeClr val="bg1"/>
                </a:solidFill>
                <a:latin typeface="Garamond" panose="02020404030301010803" pitchFamily="18" charset="0"/>
              </a:rPr>
              <a:t> successivo alla data di rilascio.            </a:t>
            </a:r>
          </a:p>
          <a:p>
            <a:pPr lvl="0" algn="just" defTabSz="914400">
              <a:lnSpc>
                <a:spcPct val="95000"/>
              </a:lnSpc>
              <a:spcBef>
                <a:spcPts val="1400"/>
              </a:spcBef>
              <a:spcAft>
                <a:spcPts val="200"/>
              </a:spcAft>
              <a:buClr>
                <a:srgbClr val="4F81BD"/>
              </a:buClr>
              <a:buSzPct val="80000"/>
            </a:pPr>
            <a:endParaRPr lang="it-IT" noProof="0">
              <a:solidFill>
                <a:schemeClr val="bg1"/>
              </a:solidFill>
              <a:latin typeface="Garamond" panose="02020404030301010803" pitchFamily="18" charset="0"/>
              <a:cs typeface="Times New Roman" panose="02020603050405020304" pitchFamily="18" charset="0"/>
            </a:endParaRPr>
          </a:p>
          <a:p>
            <a:pPr lvl="0" algn="just" defTabSz="914400">
              <a:lnSpc>
                <a:spcPct val="95000"/>
              </a:lnSpc>
              <a:spcBef>
                <a:spcPts val="1400"/>
              </a:spcBef>
              <a:spcAft>
                <a:spcPts val="200"/>
              </a:spcAft>
              <a:buClr>
                <a:srgbClr val="4F81BD"/>
              </a:buClr>
              <a:buSzPct val="80000"/>
            </a:pPr>
            <a:endParaRPr lang="it-IT" sz="1800" noProof="0">
              <a:solidFill>
                <a:schemeClr val="bg1"/>
              </a:solidFill>
              <a:latin typeface="Garamond" panose="02020404030301010803" pitchFamily="18" charset="0"/>
              <a:cs typeface="Times New Roman" panose="02020603050405020304" pitchFamily="18" charset="0"/>
            </a:endParaRPr>
          </a:p>
          <a:p>
            <a:pPr lvl="0" algn="just" defTabSz="914400">
              <a:lnSpc>
                <a:spcPct val="95000"/>
              </a:lnSpc>
              <a:spcBef>
                <a:spcPts val="1400"/>
              </a:spcBef>
              <a:spcAft>
                <a:spcPts val="200"/>
              </a:spcAft>
              <a:buClr>
                <a:srgbClr val="4F81BD"/>
              </a:buClr>
              <a:buSzPct val="80000"/>
            </a:pPr>
            <a:endParaRPr lang="it-IT" sz="1800" noProof="0">
              <a:solidFill>
                <a:schemeClr val="accent1"/>
              </a:solidFill>
              <a:latin typeface="Garamond" panose="02020404030301010803" pitchFamily="18" charset="0"/>
              <a:cs typeface="Times New Roman" panose="02020603050405020304" pitchFamily="18" charset="0"/>
            </a:endParaRPr>
          </a:p>
        </p:txBody>
      </p:sp>
      <p:pic>
        <p:nvPicPr>
          <p:cNvPr id="4" name="Immagine 3">
            <a:extLst>
              <a:ext uri="{FF2B5EF4-FFF2-40B4-BE49-F238E27FC236}">
                <a16:creationId xmlns:a16="http://schemas.microsoft.com/office/drawing/2014/main" id="{E6FC4D0E-7889-A036-61A0-2954B8FB82C3}"/>
              </a:ext>
            </a:extLst>
          </p:cNvPr>
          <p:cNvPicPr>
            <a:picLocks noChangeAspect="1"/>
          </p:cNvPicPr>
          <p:nvPr/>
        </p:nvPicPr>
        <p:blipFill>
          <a:blip r:embed="rId2"/>
          <a:stretch>
            <a:fillRect/>
          </a:stretch>
        </p:blipFill>
        <p:spPr>
          <a:xfrm>
            <a:off x="7444350" y="2173405"/>
            <a:ext cx="3541375" cy="1255595"/>
          </a:xfrm>
          <a:prstGeom prst="rect">
            <a:avLst/>
          </a:prstGeom>
        </p:spPr>
      </p:pic>
      <p:sp>
        <p:nvSpPr>
          <p:cNvPr id="2" name="Footer Placeholder 4">
            <a:extLst>
              <a:ext uri="{FF2B5EF4-FFF2-40B4-BE49-F238E27FC236}">
                <a16:creationId xmlns:a16="http://schemas.microsoft.com/office/drawing/2014/main" id="{BF58CCB4-D4B3-2117-8B3D-8DD34B88B1A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ADF5BC1A-FB97-E653-17D7-67B320893DF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6" name="CasellaDiTesto 5">
            <a:extLst>
              <a:ext uri="{FF2B5EF4-FFF2-40B4-BE49-F238E27FC236}">
                <a16:creationId xmlns:a16="http://schemas.microsoft.com/office/drawing/2014/main" id="{273D10A6-163B-D0BD-563A-3CF1956C8AE7}"/>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Rilascio autorizzazione</a:t>
            </a:r>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5432064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41054FB6-3672-5DEE-6258-89B3640DF770}"/>
              </a:ext>
            </a:extLst>
          </p:cNvPr>
          <p:cNvSpPr txBox="1"/>
          <p:nvPr/>
        </p:nvSpPr>
        <p:spPr>
          <a:xfrm>
            <a:off x="668595" y="1514007"/>
            <a:ext cx="10646392" cy="3970318"/>
          </a:xfrm>
          <a:prstGeom prst="rect">
            <a:avLst/>
          </a:prstGeom>
          <a:noFill/>
        </p:spPr>
        <p:txBody>
          <a:bodyPr wrap="square">
            <a:spAutoFit/>
          </a:bodyPr>
          <a:lstStyle/>
          <a:p>
            <a:pPr algn="l"/>
            <a:r>
              <a:rPr lang="it-IT" b="1" noProof="0">
                <a:solidFill>
                  <a:schemeClr val="bg1"/>
                </a:solidFill>
                <a:latin typeface="Garamond" panose="02020404030301010803" pitchFamily="18" charset="0"/>
              </a:rPr>
              <a:t>Monitoraggio svolto dall’operatore economico</a:t>
            </a:r>
            <a:endParaRPr lang="it-IT" sz="1800" b="1" i="0" u="none" strike="noStrike" baseline="0" noProof="0">
              <a:solidFill>
                <a:schemeClr val="bg1"/>
              </a:solidFill>
              <a:latin typeface="Garamond" panose="02020404030301010803" pitchFamily="18" charset="0"/>
            </a:endParaRPr>
          </a:p>
          <a:p>
            <a:pPr algn="l"/>
            <a:endParaRPr lang="it-IT" b="1" noProof="0">
              <a:solidFill>
                <a:schemeClr val="bg1"/>
              </a:solidFill>
              <a:latin typeface="Garamond" panose="02020404030301010803" pitchFamily="18" charset="0"/>
            </a:endParaRPr>
          </a:p>
          <a:p>
            <a:pPr algn="just"/>
            <a:r>
              <a:rPr lang="it-IT" noProof="0">
                <a:solidFill>
                  <a:schemeClr val="accent1"/>
                </a:solidFill>
                <a:latin typeface="Garamond" panose="02020404030301010803" pitchFamily="18" charset="0"/>
                <a:cs typeface="Times New Roman" panose="02020603050405020304" pitchFamily="18" charset="0"/>
              </a:rPr>
              <a:t>Il periodo di validità dell’autorizzazione non è limitato nel tempo, ma, se da un lato, le autorità doganali, vigileranno sulla conformità alle condizioni ed ai criteri che l’operatore economico autorizzato deve assicurare; dall’altro, all’operatore è tuttavia specificatamente richiesto un auto-monitoraggio annuale delle stesse.</a:t>
            </a:r>
          </a:p>
          <a:p>
            <a:pPr algn="l"/>
            <a:endParaRPr lang="it-IT" sz="1800" b="1" i="0" u="none" strike="noStrike" baseline="0" noProof="0">
              <a:solidFill>
                <a:schemeClr val="bg1"/>
              </a:solidFill>
              <a:latin typeface="Garamond" panose="02020404030301010803" pitchFamily="18" charset="0"/>
            </a:endParaRPr>
          </a:p>
          <a:p>
            <a:pPr algn="just"/>
            <a:r>
              <a:rPr lang="it-IT" sz="1800" i="0" u="none" strike="noStrike" baseline="0" noProof="0">
                <a:solidFill>
                  <a:schemeClr val="bg1"/>
                </a:solidFill>
                <a:latin typeface="Garamond" panose="02020404030301010803" pitchFamily="18" charset="0"/>
              </a:rPr>
              <a:t>Il titolare dello </a:t>
            </a:r>
            <a:r>
              <a:rPr lang="it-IT" sz="1800" i="1" u="none" strike="noStrike" baseline="0" noProof="0">
                <a:solidFill>
                  <a:schemeClr val="bg1"/>
                </a:solidFill>
                <a:latin typeface="Garamond" panose="02020404030301010803" pitchFamily="18" charset="0"/>
              </a:rPr>
              <a:t>status </a:t>
            </a:r>
            <a:r>
              <a:rPr lang="it-IT" sz="1800" i="0" u="none" strike="noStrike" baseline="0" noProof="0">
                <a:solidFill>
                  <a:schemeClr val="bg1"/>
                </a:solidFill>
                <a:latin typeface="Garamond" panose="02020404030301010803" pitchFamily="18" charset="0"/>
              </a:rPr>
              <a:t>di AEO ha l’obbligo giuridico di informare senza indugio l’autorità doganale ogni qualvolta sopraggiungano eventi significativi che possano avere riflessi sull’autorizzazione e sul suo mantenimento o sul contenuto di quest’ultima, anche in merito alle autorizzazioni rilasciate da altre autorità pubbliche, con impatto sull’AEO (art. 23, paragrafo 2, del CDU).</a:t>
            </a:r>
          </a:p>
          <a:p>
            <a:pPr algn="l"/>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AUTOMONITORAGGIO: entro il 31 luglio di ogni anno gli AEO devono trasmettere il modulo all’Ufficio doganale territorialmente competente, comunicando i fatti sostanziali intervenuti successivamente al rilascio dell’autorizzazione AEO.</a:t>
            </a:r>
          </a:p>
        </p:txBody>
      </p:sp>
      <p:sp>
        <p:nvSpPr>
          <p:cNvPr id="2" name="Footer Placeholder 4">
            <a:extLst>
              <a:ext uri="{FF2B5EF4-FFF2-40B4-BE49-F238E27FC236}">
                <a16:creationId xmlns:a16="http://schemas.microsoft.com/office/drawing/2014/main" id="{D20CC80A-F318-2C53-2AFA-87365D5C2103}"/>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1E0450BE-9B5F-A37C-22B2-A7E950A7396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7D49CB0F-E318-00C2-13DD-38BB52212C93}"/>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Gestione dell’autorizzazione</a:t>
            </a:r>
          </a:p>
        </p:txBody>
      </p:sp>
    </p:spTree>
    <p:extLst>
      <p:ext uri="{BB962C8B-B14F-4D97-AF65-F5344CB8AC3E}">
        <p14:creationId xmlns:p14="http://schemas.microsoft.com/office/powerpoint/2010/main" val="1860757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0A88E974-1E09-A693-6BA9-FECBA53256DB}"/>
              </a:ext>
            </a:extLst>
          </p:cNvPr>
          <p:cNvSpPr txBox="1"/>
          <p:nvPr/>
        </p:nvSpPr>
        <p:spPr>
          <a:xfrm>
            <a:off x="675379" y="1582340"/>
            <a:ext cx="10639608" cy="4524315"/>
          </a:xfrm>
          <a:prstGeom prst="rect">
            <a:avLst/>
          </a:prstGeom>
          <a:noFill/>
        </p:spPr>
        <p:txBody>
          <a:bodyPr wrap="square">
            <a:spAutoFit/>
          </a:bodyPr>
          <a:lstStyle/>
          <a:p>
            <a:r>
              <a:rPr lang="it-IT" b="1" noProof="0">
                <a:solidFill>
                  <a:schemeClr val="bg1"/>
                </a:solidFill>
                <a:latin typeface="Garamond" panose="02020404030301010803" pitchFamily="18" charset="0"/>
              </a:rPr>
              <a:t>Monitoraggio svolto dall’autorità doganale:</a:t>
            </a:r>
          </a:p>
          <a:p>
            <a:endParaRPr lang="it-IT" b="1"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L’autorizzazione AEO è soggetta a monitoraggio (art. 23, p. 5 e art. 38 p. 1 CDU)</a:t>
            </a:r>
          </a:p>
          <a:p>
            <a:pPr marL="285750" indent="-285750">
              <a:buFont typeface="Wingdings" panose="05000000000000000000" pitchFamily="2" charset="2"/>
              <a:buChar char="ü"/>
            </a:pPr>
            <a:r>
              <a:rPr lang="it-IT" noProof="0">
                <a:solidFill>
                  <a:schemeClr val="bg1"/>
                </a:solidFill>
                <a:latin typeface="Garamond" panose="02020404030301010803" pitchFamily="18" charset="0"/>
              </a:rPr>
              <a:t>monitoraggio in ufficio, viene effettuato solitamente ogni anno sulla base delle informazioni contenute nelle banche dati;</a:t>
            </a:r>
          </a:p>
          <a:p>
            <a:pPr marL="285750" indent="-285750">
              <a:buFont typeface="Wingdings" panose="05000000000000000000" pitchFamily="2" charset="2"/>
              <a:buChar char="ü"/>
            </a:pPr>
            <a:r>
              <a:rPr lang="it-IT" noProof="0">
                <a:solidFill>
                  <a:schemeClr val="bg1"/>
                </a:solidFill>
                <a:latin typeface="Garamond" panose="02020404030301010803" pitchFamily="18" charset="0"/>
              </a:rPr>
              <a:t>monitoraggio con accesso: accesso presso l’operatore economico con visite presso i suoi locali deve essere effettuato almeno ogni tre anni presso l’operatore.</a:t>
            </a:r>
          </a:p>
          <a:p>
            <a:pPr marL="285750" indent="-285750">
              <a:buFont typeface="Wingdings" panose="05000000000000000000" pitchFamily="2" charset="2"/>
              <a:buChar char="ü"/>
            </a:pPr>
            <a:endParaRPr lang="it-IT"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Il monitoraggio si può concludere confermando il mantenimento dello status AEO, con possibilità di convalida o con variazione del livello di affidabilità A o AA precedentemente accordato.</a:t>
            </a:r>
          </a:p>
          <a:p>
            <a:r>
              <a:rPr lang="it-IT" noProof="0">
                <a:solidFill>
                  <a:schemeClr val="bg1"/>
                </a:solidFill>
                <a:latin typeface="Garamond" panose="02020404030301010803" pitchFamily="18" charset="0"/>
              </a:rPr>
              <a:t>È  importante indicare all’AEO il punto di contatto, presso l’Amministrazione doganale, competente a ricevere tutte le comunicazioni connesse con la sua autorizzazione</a:t>
            </a:r>
          </a:p>
          <a:p>
            <a:endParaRPr lang="it-IT" noProof="0">
              <a:solidFill>
                <a:schemeClr val="bg1"/>
              </a:solidFill>
              <a:latin typeface="Garamond" panose="02020404030301010803" pitchFamily="18" charset="0"/>
            </a:endParaRPr>
          </a:p>
          <a:p>
            <a:endParaRPr lang="it-IT" noProof="0">
              <a:solidFill>
                <a:schemeClr val="bg1"/>
              </a:solidFill>
              <a:latin typeface="Garamond" panose="02020404030301010803" pitchFamily="18" charset="0"/>
            </a:endParaRPr>
          </a:p>
          <a:p>
            <a:pPr algn="ctr"/>
            <a:endParaRPr lang="it-IT" i="1" noProof="0">
              <a:solidFill>
                <a:schemeClr val="bg1"/>
              </a:solidFill>
              <a:latin typeface="Garamond" panose="02020404030301010803" pitchFamily="18" charset="0"/>
            </a:endParaRPr>
          </a:p>
          <a:p>
            <a:pPr algn="ctr"/>
            <a:r>
              <a:rPr lang="it-IT" i="1" noProof="0">
                <a:solidFill>
                  <a:schemeClr val="bg1"/>
                </a:solidFill>
                <a:latin typeface="Garamond" panose="02020404030301010803" pitchFamily="18" charset="0"/>
              </a:rPr>
              <a:t>client coordinator/ team leader</a:t>
            </a:r>
          </a:p>
        </p:txBody>
      </p:sp>
      <p:sp>
        <p:nvSpPr>
          <p:cNvPr id="6" name="Freccia in giù 5">
            <a:extLst>
              <a:ext uri="{FF2B5EF4-FFF2-40B4-BE49-F238E27FC236}">
                <a16:creationId xmlns:a16="http://schemas.microsoft.com/office/drawing/2014/main" id="{38271E18-2C1D-1FD8-77BD-9ECB8D683583}"/>
              </a:ext>
            </a:extLst>
          </p:cNvPr>
          <p:cNvSpPr/>
          <p:nvPr/>
        </p:nvSpPr>
        <p:spPr>
          <a:xfrm>
            <a:off x="5853684" y="5024284"/>
            <a:ext cx="484632" cy="658762"/>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2" name="Footer Placeholder 4">
            <a:extLst>
              <a:ext uri="{FF2B5EF4-FFF2-40B4-BE49-F238E27FC236}">
                <a16:creationId xmlns:a16="http://schemas.microsoft.com/office/drawing/2014/main" id="{1CC3DC85-6152-E8D9-DA10-6720ED3AA63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47A1C3AC-D753-A535-DBBE-D1B3E9921B0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B295FECF-4A00-225F-5759-AE8304DE6357}"/>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Gestione dell’autorizzazione</a:t>
            </a:r>
          </a:p>
        </p:txBody>
      </p:sp>
    </p:spTree>
    <p:extLst>
      <p:ext uri="{BB962C8B-B14F-4D97-AF65-F5344CB8AC3E}">
        <p14:creationId xmlns:p14="http://schemas.microsoft.com/office/powerpoint/2010/main" val="528261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07A3938A-EB90-C65B-542B-E016CD35B9A9}"/>
              </a:ext>
            </a:extLst>
          </p:cNvPr>
          <p:cNvSpPr txBox="1"/>
          <p:nvPr/>
        </p:nvSpPr>
        <p:spPr>
          <a:xfrm>
            <a:off x="658761" y="1320713"/>
            <a:ext cx="10656225" cy="4801314"/>
          </a:xfrm>
          <a:prstGeom prst="rect">
            <a:avLst/>
          </a:prstGeom>
          <a:noFill/>
        </p:spPr>
        <p:txBody>
          <a:bodyPr wrap="square">
            <a:spAutoFit/>
          </a:bodyPr>
          <a:lstStyle/>
          <a:p>
            <a:r>
              <a:rPr lang="it-IT" b="1" noProof="0">
                <a:solidFill>
                  <a:schemeClr val="bg1"/>
                </a:solidFill>
                <a:latin typeface="Garamond" panose="02020404030301010803" pitchFamily="18" charset="0"/>
              </a:rPr>
              <a:t>Riesame</a:t>
            </a:r>
          </a:p>
          <a:p>
            <a:endParaRPr lang="it-IT" b="1"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Il riesame dei requisiti e delle condizioni, oltre che nei casi segnalati nella relazione conclusiva degli audit di primo rilascio, deve essere effettuato dagli Uffici delle Dogane, ai sensi dell’art.15, par.1 del RD, nei seguenti casi:</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a) modifiche della pertinente normativa dell’Unione che incidono sulla decisione;</a:t>
            </a:r>
          </a:p>
          <a:p>
            <a:pPr algn="just"/>
            <a:r>
              <a:rPr lang="it-IT" noProof="0">
                <a:solidFill>
                  <a:schemeClr val="bg1"/>
                </a:solidFill>
                <a:latin typeface="Garamond" panose="02020404030301010803" pitchFamily="18" charset="0"/>
              </a:rPr>
              <a:t>b) qualora nel corso del monitoraggio emergano elementi tali da renderlo necessario;</a:t>
            </a:r>
          </a:p>
          <a:p>
            <a:pPr algn="just"/>
            <a:r>
              <a:rPr lang="it-IT" noProof="0">
                <a:solidFill>
                  <a:schemeClr val="bg1"/>
                </a:solidFill>
                <a:latin typeface="Garamond" panose="02020404030301010803" pitchFamily="18" charset="0"/>
              </a:rPr>
              <a:t>c) se le informazioni fornite dal destinatario della decisione in conformità all’articolo 23, paragrafo 2 del CDU, o da     altre autorità lo rendano necessario.</a:t>
            </a:r>
          </a:p>
          <a:p>
            <a:pPr algn="just"/>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In funzione del caso specifico, può avere luogo un riesame totale o parziale dei criteri o delle condizioni.</a:t>
            </a:r>
          </a:p>
          <a:p>
            <a:pPr algn="just"/>
            <a:r>
              <a:rPr lang="it-IT" noProof="0">
                <a:solidFill>
                  <a:schemeClr val="bg1"/>
                </a:solidFill>
                <a:latin typeface="Garamond" panose="02020404030301010803" pitchFamily="18" charset="0"/>
              </a:rPr>
              <a:t>Il riesame dell’autorizzazione AEO può concludersi con esito positivo (con conferma o con variazione del livello di affidabilità A o AA precedentemente accordato) o può avere un esito negativo. In questo ultimo caso l’autorizzazione AEO sarà sottoposta a sospensione o revoca.</a:t>
            </a:r>
            <a:endParaRPr lang="it-IT" b="1" noProof="0">
              <a:solidFill>
                <a:schemeClr val="bg1"/>
              </a:solidFill>
              <a:latin typeface="Garamond" panose="02020404030301010803" pitchFamily="18" charset="0"/>
            </a:endParaRPr>
          </a:p>
          <a:p>
            <a:endParaRPr lang="it-IT" b="1" noProof="0">
              <a:solidFill>
                <a:schemeClr val="bg1"/>
              </a:solidFill>
              <a:latin typeface="Garamond" panose="02020404030301010803" pitchFamily="18" charset="0"/>
            </a:endParaRPr>
          </a:p>
          <a:p>
            <a:endParaRPr lang="it-IT" b="1" noProof="0">
              <a:solidFill>
                <a:schemeClr val="bg1"/>
              </a:solidFill>
              <a:latin typeface="Garamond" panose="02020404030301010803" pitchFamily="18" charset="0"/>
            </a:endParaRPr>
          </a:p>
          <a:p>
            <a:endParaRPr lang="it-IT" b="1" noProof="0">
              <a:solidFill>
                <a:schemeClr val="bg1"/>
              </a:solidFill>
              <a:latin typeface="Garamond" panose="02020404030301010803" pitchFamily="18" charset="0"/>
            </a:endParaRPr>
          </a:p>
        </p:txBody>
      </p:sp>
      <p:sp>
        <p:nvSpPr>
          <p:cNvPr id="2" name="Footer Placeholder 4">
            <a:extLst>
              <a:ext uri="{FF2B5EF4-FFF2-40B4-BE49-F238E27FC236}">
                <a16:creationId xmlns:a16="http://schemas.microsoft.com/office/drawing/2014/main" id="{56D64596-FE38-E529-652D-5622C4BC543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78BF3BEB-CABA-36D5-A41E-88A9CC4F5ACB}"/>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BB04ACD8-A45E-4E56-7B02-6BBD7CBA2838}"/>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Gestione dell’autorizzazione</a:t>
            </a:r>
          </a:p>
        </p:txBody>
      </p:sp>
    </p:spTree>
    <p:extLst>
      <p:ext uri="{BB962C8B-B14F-4D97-AF65-F5344CB8AC3E}">
        <p14:creationId xmlns:p14="http://schemas.microsoft.com/office/powerpoint/2010/main" val="29737587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sellaDiTesto 6">
            <a:extLst>
              <a:ext uri="{FF2B5EF4-FFF2-40B4-BE49-F238E27FC236}">
                <a16:creationId xmlns:a16="http://schemas.microsoft.com/office/drawing/2014/main" id="{14464693-0036-E70B-97D0-0C1E7856A8D1}"/>
              </a:ext>
            </a:extLst>
          </p:cNvPr>
          <p:cNvSpPr txBox="1"/>
          <p:nvPr/>
        </p:nvSpPr>
        <p:spPr>
          <a:xfrm>
            <a:off x="619431" y="1310186"/>
            <a:ext cx="10618849" cy="3970318"/>
          </a:xfrm>
          <a:prstGeom prst="rect">
            <a:avLst/>
          </a:prstGeom>
          <a:noFill/>
        </p:spPr>
        <p:txBody>
          <a:bodyPr wrap="square">
            <a:spAutoFit/>
          </a:bodyPr>
          <a:lstStyle/>
          <a:p>
            <a:pPr algn="just"/>
            <a:r>
              <a:rPr lang="it-IT" b="1" noProof="0">
                <a:solidFill>
                  <a:schemeClr val="bg1"/>
                </a:solidFill>
                <a:latin typeface="Garamond" panose="02020404030301010803" pitchFamily="18" charset="0"/>
              </a:rPr>
              <a:t>Sospensione</a:t>
            </a:r>
          </a:p>
          <a:p>
            <a:pPr algn="just"/>
            <a:endParaRPr lang="it-IT" b="1"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Comporta l’interruzione temporanea dell’autorizzazione </a:t>
            </a:r>
            <a:r>
              <a:rPr lang="it-IT" sz="1800" b="0" i="0" u="none" strike="noStrike" baseline="0" noProof="0">
                <a:solidFill>
                  <a:schemeClr val="bg1"/>
                </a:solidFill>
                <a:latin typeface="Garamond" panose="02020404030301010803" pitchFamily="18" charset="0"/>
              </a:rPr>
              <a:t>per un determinato periodo. </a:t>
            </a:r>
          </a:p>
          <a:p>
            <a:pPr algn="just"/>
            <a:endParaRPr lang="it-IT" sz="1800" b="0" i="0" u="none" strike="noStrike" baseline="0" noProof="0">
              <a:solidFill>
                <a:schemeClr val="bg1"/>
              </a:solidFill>
              <a:latin typeface="Garamond" panose="02020404030301010803" pitchFamily="18" charset="0"/>
            </a:endParaRPr>
          </a:p>
          <a:p>
            <a:pPr algn="just"/>
            <a:r>
              <a:rPr lang="it-IT" sz="1800" b="0" i="0" u="none" strike="noStrike" baseline="0" noProof="0">
                <a:solidFill>
                  <a:schemeClr val="bg1"/>
                </a:solidFill>
                <a:latin typeface="Garamond" panose="02020404030301010803" pitchFamily="18" charset="0"/>
              </a:rPr>
              <a:t>L’articolo 16 del RD prevede i seguenti tre casi di sospensione, la cui durata è disciplinata nel successivo art. 17</a:t>
            </a:r>
            <a:r>
              <a:rPr lang="it-IT" noProof="0">
                <a:solidFill>
                  <a:schemeClr val="bg1"/>
                </a:solidFill>
                <a:latin typeface="Garamond" panose="02020404030301010803" pitchFamily="18" charset="0"/>
              </a:rPr>
              <a:t>:</a:t>
            </a:r>
          </a:p>
          <a:p>
            <a:pPr marL="285750" indent="-285750" algn="just">
              <a:buFont typeface="Wingdings" panose="05000000000000000000" pitchFamily="2" charset="2"/>
              <a:buChar char="Ø"/>
            </a:pPr>
            <a:r>
              <a:rPr lang="it-IT" sz="1800" b="0" i="0" u="none" strike="noStrike" baseline="0" noProof="0">
                <a:solidFill>
                  <a:schemeClr val="bg1"/>
                </a:solidFill>
                <a:latin typeface="Garamond" panose="02020404030301010803" pitchFamily="18" charset="0"/>
              </a:rPr>
              <a:t>l’amministrazione doganale ritiene che possa sussistere un motivo sufficiente di annullamento, revoca o modifica della decisione, ma non dispone ancora di tutti gli elementi necessari per decidere in merito. In tal caso il periodo di sospensione può essere determinato autonomamente dall’amministrazione doganale, ma non può essere superiore a 30 giorni, salvo debba attendersi che sia accertata la commissione dell’infrazione grave o reiterata o del reato grave di cui all’art. 39, lettera a) del CDU</a:t>
            </a:r>
            <a:r>
              <a:rPr lang="it-IT" noProof="0">
                <a:solidFill>
                  <a:schemeClr val="bg1"/>
                </a:solidFill>
                <a:latin typeface="Garamond" panose="02020404030301010803" pitchFamily="18" charset="0"/>
              </a:rPr>
              <a:t>;</a:t>
            </a:r>
            <a:endParaRPr lang="it-IT" sz="1800" b="0" i="0" u="none" strike="noStrike" baseline="0" noProof="0">
              <a:solidFill>
                <a:schemeClr val="bg1"/>
              </a:solidFill>
              <a:latin typeface="Garamond" panose="02020404030301010803" pitchFamily="18" charset="0"/>
            </a:endParaRPr>
          </a:p>
          <a:p>
            <a:pPr algn="just"/>
            <a:endParaRPr lang="it-IT" sz="1800" b="0" i="0" u="none" strike="noStrike" baseline="0" noProof="0">
              <a:solidFill>
                <a:schemeClr val="bg1"/>
              </a:solidFill>
              <a:latin typeface="Garamond" panose="02020404030301010803" pitchFamily="18" charset="0"/>
            </a:endParaRPr>
          </a:p>
          <a:p>
            <a:pPr marL="285750" indent="-285750" algn="just">
              <a:buFont typeface="Wingdings" panose="05000000000000000000" pitchFamily="2" charset="2"/>
              <a:buChar char="Ø"/>
            </a:pPr>
            <a:r>
              <a:rPr lang="it-IT" sz="1800" b="0" i="0" u="none" strike="noStrike" baseline="0" noProof="0">
                <a:solidFill>
                  <a:schemeClr val="bg1"/>
                </a:solidFill>
                <a:latin typeface="Garamond" panose="02020404030301010803" pitchFamily="18" charset="0"/>
              </a:rPr>
              <a:t>l’amministrazione doganale ritiene che le condizioni/obblighi connessi alla decisione non siano più soddisfatti/rispettati e che sia opportuno consentire al destinatario della decisione di adottare provvedimenti per assicurare l’adempimento delle condizioni o il rispetto degli obblighi.</a:t>
            </a:r>
          </a:p>
        </p:txBody>
      </p:sp>
      <p:sp>
        <p:nvSpPr>
          <p:cNvPr id="2" name="Footer Placeholder 4">
            <a:extLst>
              <a:ext uri="{FF2B5EF4-FFF2-40B4-BE49-F238E27FC236}">
                <a16:creationId xmlns:a16="http://schemas.microsoft.com/office/drawing/2014/main" id="{CD0350F6-E963-7100-F48A-4A717AD71DF0}"/>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1B4AF43D-2236-5566-CFF2-4A92B730D0C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94F21526-A57B-5BCA-8B3E-E838935FFFEB}"/>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Gestione dell’autorizzazione</a:t>
            </a:r>
          </a:p>
        </p:txBody>
      </p:sp>
    </p:spTree>
    <p:extLst>
      <p:ext uri="{BB962C8B-B14F-4D97-AF65-F5344CB8AC3E}">
        <p14:creationId xmlns:p14="http://schemas.microsoft.com/office/powerpoint/2010/main" val="31718345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0B75C8A-BD04-AF37-0A69-D94ECBC0DE1B}"/>
              </a:ext>
            </a:extLst>
          </p:cNvPr>
          <p:cNvSpPr txBox="1"/>
          <p:nvPr/>
        </p:nvSpPr>
        <p:spPr>
          <a:xfrm>
            <a:off x="581672" y="1282891"/>
            <a:ext cx="10733314" cy="4801314"/>
          </a:xfrm>
          <a:prstGeom prst="rect">
            <a:avLst/>
          </a:prstGeom>
          <a:noFill/>
        </p:spPr>
        <p:txBody>
          <a:bodyPr wrap="square">
            <a:spAutoFit/>
          </a:bodyPr>
          <a:lstStyle/>
          <a:p>
            <a:pPr algn="just"/>
            <a:r>
              <a:rPr lang="it-IT" noProof="0">
                <a:solidFill>
                  <a:schemeClr val="bg1"/>
                </a:solidFill>
                <a:latin typeface="Garamond" panose="02020404030301010803" pitchFamily="18" charset="0"/>
              </a:rPr>
              <a:t>In tal caso il periodo di sospensione, per il quale non è stato previsto un termine massimo, è stabilito dall’Ufficio AEO centrale anche sulla base della proposta trasmessa dal titolare dello status e può comunque essere prorogato. È, infatti, cura dell’operatore comunicare al competente Ufficio delle dogane, entro la scadenza di tale periodo, l’adozione dei provvedimenti necessari o chiedere l’eventuale proroga della sospensione. L’Ufficio delle dogane può accogliere la richiesta di proroga, purché sussista la buona fede del richiedente (non dev’essere accolta nel caso in cui venga richiesta per evitare la revoca) e l’Ufficio AEO centrale ne registra il dato nella banca dati unionale;</a:t>
            </a:r>
          </a:p>
          <a:p>
            <a:pPr algn="just"/>
            <a:endParaRPr lang="it-IT" noProof="0">
              <a:solidFill>
                <a:schemeClr val="bg1"/>
              </a:solidFill>
              <a:latin typeface="Garamond" panose="02020404030301010803" pitchFamily="18" charset="0"/>
            </a:endParaRPr>
          </a:p>
          <a:p>
            <a:pPr marL="285750" indent="-285750" algn="just">
              <a:buFont typeface="Wingdings" panose="05000000000000000000" pitchFamily="2" charset="2"/>
              <a:buChar char="Ø"/>
            </a:pPr>
            <a:r>
              <a:rPr lang="it-IT" noProof="0">
                <a:solidFill>
                  <a:schemeClr val="bg1"/>
                </a:solidFill>
                <a:latin typeface="Garamond" panose="02020404030301010803" pitchFamily="18" charset="0"/>
              </a:rPr>
              <a:t>il destinatario della decisione chiede la sospensione dell’autorizzazione perché si trova temporaneamente nell’incapacità di soddisfare le condizioni previste o di rispettare gli obblighi imposti dalla normativa unionale. Come per il caso precedente, il periodo di sospensione, è stabilito dall’amministrazione competente sulla base della proposta trasmessa dal titolare dello status, che è tenuto, ove non chieda una proroga della sospensione, a comunicare per tempo il rispristino delle condizioni.</a:t>
            </a:r>
          </a:p>
          <a:p>
            <a:pPr algn="just"/>
            <a:endParaRPr lang="it-IT" sz="1800" b="0" i="0" u="none" strike="noStrike" baseline="0"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Durante il periodo di sospensione l’AEO non può avere accesso ai vantaggi previsti dallo status.</a:t>
            </a:r>
          </a:p>
          <a:p>
            <a:pPr algn="just"/>
            <a:endParaRPr lang="it-IT" sz="1800" b="0" i="0" u="none" strike="noStrike" baseline="0" noProof="0">
              <a:solidFill>
                <a:schemeClr val="bg1"/>
              </a:solidFill>
              <a:latin typeface="Garamond" panose="02020404030301010803" pitchFamily="18" charset="0"/>
            </a:endParaRPr>
          </a:p>
          <a:p>
            <a:pPr algn="just"/>
            <a:endParaRPr lang="it-IT" noProof="0">
              <a:solidFill>
                <a:schemeClr val="bg1"/>
              </a:solidFill>
              <a:latin typeface="Garamond" panose="02020404030301010803" pitchFamily="18" charset="0"/>
            </a:endParaRPr>
          </a:p>
          <a:p>
            <a:pPr algn="just"/>
            <a:endParaRPr lang="it-IT" sz="1800" b="0" i="0" u="none" strike="noStrike" baseline="0" noProof="0">
              <a:solidFill>
                <a:schemeClr val="bg1"/>
              </a:solidFill>
              <a:latin typeface="Garamond" panose="02020404030301010803" pitchFamily="18" charset="0"/>
            </a:endParaRPr>
          </a:p>
        </p:txBody>
      </p:sp>
      <p:sp>
        <p:nvSpPr>
          <p:cNvPr id="2" name="Footer Placeholder 4">
            <a:extLst>
              <a:ext uri="{FF2B5EF4-FFF2-40B4-BE49-F238E27FC236}">
                <a16:creationId xmlns:a16="http://schemas.microsoft.com/office/drawing/2014/main" id="{AE3ADB3F-7728-A3FD-B9BF-A2113D24F13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062F1124-1FBD-573D-4774-72D6306ADD96}"/>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D4C0FAFB-83DF-1B36-C92D-98B543A56C58}"/>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Gestione dell’autorizzazione</a:t>
            </a:r>
          </a:p>
        </p:txBody>
      </p:sp>
    </p:spTree>
    <p:extLst>
      <p:ext uri="{BB962C8B-B14F-4D97-AF65-F5344CB8AC3E}">
        <p14:creationId xmlns:p14="http://schemas.microsoft.com/office/powerpoint/2010/main" val="15624050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166B932-0A95-D12E-27BF-3FDE23A1C7DD}"/>
              </a:ext>
            </a:extLst>
          </p:cNvPr>
          <p:cNvSpPr txBox="1"/>
          <p:nvPr/>
        </p:nvSpPr>
        <p:spPr>
          <a:xfrm>
            <a:off x="662567" y="1028343"/>
            <a:ext cx="10652419" cy="4801314"/>
          </a:xfrm>
          <a:prstGeom prst="rect">
            <a:avLst/>
          </a:prstGeom>
          <a:noFill/>
        </p:spPr>
        <p:txBody>
          <a:bodyPr wrap="square">
            <a:spAutoFit/>
          </a:bodyPr>
          <a:lstStyle/>
          <a:p>
            <a:endParaRPr lang="it-IT" b="1" noProof="0">
              <a:solidFill>
                <a:schemeClr val="bg1"/>
              </a:solidFill>
              <a:latin typeface="Garamond" panose="02020404030301010803" pitchFamily="18" charset="0"/>
            </a:endParaRPr>
          </a:p>
          <a:p>
            <a:r>
              <a:rPr lang="it-IT" b="1" noProof="0">
                <a:solidFill>
                  <a:schemeClr val="bg1"/>
                </a:solidFill>
                <a:latin typeface="Garamond" panose="02020404030301010803" pitchFamily="18" charset="0"/>
              </a:rPr>
              <a:t>Revoca</a:t>
            </a:r>
          </a:p>
          <a:p>
            <a:endParaRPr lang="it-IT" b="1" noProof="0">
              <a:solidFill>
                <a:schemeClr val="bg1"/>
              </a:solidFill>
              <a:latin typeface="Garamond" panose="02020404030301010803" pitchFamily="18" charset="0"/>
            </a:endParaRPr>
          </a:p>
          <a:p>
            <a:r>
              <a:rPr lang="it-IT" noProof="0">
                <a:solidFill>
                  <a:schemeClr val="bg1"/>
                </a:solidFill>
                <a:latin typeface="Garamond" panose="02020404030301010803" pitchFamily="18" charset="0"/>
              </a:rPr>
              <a:t>La revoca di un’autorizzazione AEO è disposta, ai sensi dell’articolo 28, par. 1, lett. a) e b) del CDU, nei seguenti casi:</a:t>
            </a:r>
          </a:p>
          <a:p>
            <a:pPr marL="285750" indent="-285750">
              <a:buFont typeface="Wingdings" panose="05000000000000000000" pitchFamily="2" charset="2"/>
              <a:buChar char="Ø"/>
            </a:pPr>
            <a:r>
              <a:rPr lang="it-IT" noProof="0">
                <a:solidFill>
                  <a:schemeClr val="bg1"/>
                </a:solidFill>
                <a:latin typeface="Garamond" panose="02020404030301010803" pitchFamily="18" charset="0"/>
              </a:rPr>
              <a:t>non erano o non sono più soddisfatte una o più delle condizioni previste per la sua concessione;</a:t>
            </a:r>
          </a:p>
          <a:p>
            <a:pPr marL="285750" indent="-285750">
              <a:buFont typeface="Wingdings" panose="05000000000000000000" pitchFamily="2" charset="2"/>
              <a:buChar char="Ø"/>
            </a:pPr>
            <a:r>
              <a:rPr lang="it-IT" noProof="0">
                <a:solidFill>
                  <a:schemeClr val="bg1"/>
                </a:solidFill>
                <a:latin typeface="Garamond" panose="02020404030301010803" pitchFamily="18" charset="0"/>
              </a:rPr>
              <a:t>su richiesta del destinatario della decisione.</a:t>
            </a:r>
          </a:p>
          <a:p>
            <a:endParaRPr lang="it-IT"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L’Ufficio Locale ADM, di concerto con la Direzione Territoriale competente, qualora ritenga che vi siano i presupposti per la revoca dell’autorizzazione AEO, informa, indicando la motivazione, l’Ufficio AEO centrale che provvede ad emettere un provvedimento formale di revoca dell’autorizzazione dandone comunicazione al titolare dell’autorizzazione.</a:t>
            </a:r>
            <a:endParaRPr lang="it-IT" b="1" i="0" u="none" strike="noStrike" baseline="0"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Come previsto dall’art. 11 RD, a seguito del provvedimento di revoca per i motivi di cui al punto a), l’operatore economico non può presentare una nuova istanza per l’ottenimento di un’autorizzazione AEO in nessuno Stato membro nei tre anni successivi alla revoca.</a:t>
            </a:r>
          </a:p>
          <a:p>
            <a:pPr algn="just"/>
            <a:r>
              <a:rPr lang="it-IT" noProof="0">
                <a:solidFill>
                  <a:schemeClr val="bg1"/>
                </a:solidFill>
                <a:latin typeface="Garamond" panose="02020404030301010803" pitchFamily="18" charset="0"/>
              </a:rPr>
              <a:t>La revoca di un’autorizzazione AEO comporta la revoca dei benefici precedentemente concessi.  Se i motivi che hanno condotto alla revoca dell’autorizzazione risultino rilevanti anche per tali autorizzazioni. In tale caso si procederà alla revoca delle stesse adottando le misure previste dalla specifica normativa.</a:t>
            </a:r>
            <a:r>
              <a:rPr lang="it-IT" b="0" i="0" u="none" strike="noStrike" baseline="0" noProof="0">
                <a:solidFill>
                  <a:schemeClr val="bg1"/>
                </a:solidFill>
                <a:latin typeface="Garamond" panose="02020404030301010803" pitchFamily="18" charset="0"/>
              </a:rPr>
              <a:t> </a:t>
            </a:r>
            <a:endParaRPr lang="it-IT" noProof="0">
              <a:solidFill>
                <a:schemeClr val="bg1"/>
              </a:solidFill>
              <a:latin typeface="Garamond" panose="02020404030301010803" pitchFamily="18" charset="0"/>
            </a:endParaRPr>
          </a:p>
        </p:txBody>
      </p:sp>
      <p:sp>
        <p:nvSpPr>
          <p:cNvPr id="2" name="Footer Placeholder 4">
            <a:extLst>
              <a:ext uri="{FF2B5EF4-FFF2-40B4-BE49-F238E27FC236}">
                <a16:creationId xmlns:a16="http://schemas.microsoft.com/office/drawing/2014/main" id="{696C9FE9-5E3C-CF33-70A3-2470DBB7E8B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1B72454F-7A07-B2F8-9D69-6397F3C09E5B}"/>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82696899-2514-0060-9B54-F9C03E8EE1A6}"/>
              </a:ext>
            </a:extLst>
          </p:cNvPr>
          <p:cNvSpPr txBox="1"/>
          <p:nvPr/>
        </p:nvSpPr>
        <p:spPr>
          <a:xfrm>
            <a:off x="1184083" y="387411"/>
            <a:ext cx="10733314" cy="738664"/>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a:p>
            <a:r>
              <a:rPr lang="it-IT" noProof="0">
                <a:solidFill>
                  <a:schemeClr val="bg1">
                    <a:lumMod val="20000"/>
                    <a:lumOff val="80000"/>
                  </a:schemeClr>
                </a:solidFill>
                <a:latin typeface="Garamond" panose="02020404030301010803" pitchFamily="18" charset="0"/>
                <a:cs typeface="Times New Roman" panose="02020603050405020304" pitchFamily="18" charset="0"/>
              </a:rPr>
              <a:t>Gestione dell’autorizzazione</a:t>
            </a:r>
          </a:p>
        </p:txBody>
      </p:sp>
    </p:spTree>
    <p:extLst>
      <p:ext uri="{BB962C8B-B14F-4D97-AF65-F5344CB8AC3E}">
        <p14:creationId xmlns:p14="http://schemas.microsoft.com/office/powerpoint/2010/main" val="3288233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3382DD09-4F76-1BF3-8BBD-0D4B938A0178}"/>
              </a:ext>
            </a:extLst>
          </p:cNvPr>
          <p:cNvSpPr/>
          <p:nvPr/>
        </p:nvSpPr>
        <p:spPr>
          <a:xfrm>
            <a:off x="824458" y="1209465"/>
            <a:ext cx="10490527" cy="41717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400" noProof="0">
                <a:latin typeface="Garamond" panose="02020404030301010803" pitchFamily="18" charset="0"/>
              </a:rPr>
              <a:t>Autorizzazione AEO</a:t>
            </a:r>
          </a:p>
        </p:txBody>
      </p:sp>
      <p:sp>
        <p:nvSpPr>
          <p:cNvPr id="3" name="Freccia a gallone 2">
            <a:extLst>
              <a:ext uri="{FF2B5EF4-FFF2-40B4-BE49-F238E27FC236}">
                <a16:creationId xmlns:a16="http://schemas.microsoft.com/office/drawing/2014/main" id="{414CD0C3-86F2-730C-F44D-76A8CCFC580D}"/>
              </a:ext>
            </a:extLst>
          </p:cNvPr>
          <p:cNvSpPr/>
          <p:nvPr/>
        </p:nvSpPr>
        <p:spPr>
          <a:xfrm>
            <a:off x="824458" y="1943320"/>
            <a:ext cx="2578308" cy="1169233"/>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000" noProof="0">
                <a:solidFill>
                  <a:schemeClr val="tx1"/>
                </a:solidFill>
                <a:latin typeface="Garamond" panose="02020404030301010803" pitchFamily="18" charset="0"/>
              </a:rPr>
              <a:t>Sono previsti dei costi?</a:t>
            </a:r>
          </a:p>
        </p:txBody>
      </p:sp>
      <p:sp>
        <p:nvSpPr>
          <p:cNvPr id="4" name="Freccia a gallone 3">
            <a:extLst>
              <a:ext uri="{FF2B5EF4-FFF2-40B4-BE49-F238E27FC236}">
                <a16:creationId xmlns:a16="http://schemas.microsoft.com/office/drawing/2014/main" id="{07211CDD-CEED-7982-C3F0-2C6CE17D587A}"/>
              </a:ext>
            </a:extLst>
          </p:cNvPr>
          <p:cNvSpPr/>
          <p:nvPr/>
        </p:nvSpPr>
        <p:spPr>
          <a:xfrm>
            <a:off x="824458" y="3315322"/>
            <a:ext cx="2578308" cy="1169233"/>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000" noProof="0">
                <a:solidFill>
                  <a:schemeClr val="tx1"/>
                </a:solidFill>
                <a:latin typeface="Garamond" panose="02020404030301010803" pitchFamily="18" charset="0"/>
              </a:rPr>
              <a:t>Ha una scadenza?</a:t>
            </a:r>
          </a:p>
        </p:txBody>
      </p:sp>
      <p:sp>
        <p:nvSpPr>
          <p:cNvPr id="5" name="Freccia a gallone 4">
            <a:extLst>
              <a:ext uri="{FF2B5EF4-FFF2-40B4-BE49-F238E27FC236}">
                <a16:creationId xmlns:a16="http://schemas.microsoft.com/office/drawing/2014/main" id="{05180B4B-6023-25C6-0A44-85946BBE177F}"/>
              </a:ext>
            </a:extLst>
          </p:cNvPr>
          <p:cNvSpPr/>
          <p:nvPr/>
        </p:nvSpPr>
        <p:spPr>
          <a:xfrm>
            <a:off x="824459" y="4696918"/>
            <a:ext cx="2758188" cy="1169233"/>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000" noProof="0">
                <a:solidFill>
                  <a:schemeClr val="tx1"/>
                </a:solidFill>
                <a:latin typeface="Garamond" panose="02020404030301010803" pitchFamily="18" charset="0"/>
              </a:rPr>
              <a:t>E’ obbligatoria?</a:t>
            </a:r>
          </a:p>
        </p:txBody>
      </p:sp>
      <p:sp>
        <p:nvSpPr>
          <p:cNvPr id="6" name="Rettangolo 5">
            <a:extLst>
              <a:ext uri="{FF2B5EF4-FFF2-40B4-BE49-F238E27FC236}">
                <a16:creationId xmlns:a16="http://schemas.microsoft.com/office/drawing/2014/main" id="{8FDF7A81-37D2-0EFC-9F29-F2CC962AFF27}"/>
              </a:ext>
            </a:extLst>
          </p:cNvPr>
          <p:cNvSpPr/>
          <p:nvPr/>
        </p:nvSpPr>
        <p:spPr>
          <a:xfrm>
            <a:off x="3717561" y="2099872"/>
            <a:ext cx="7597424" cy="7195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000" noProof="0">
                <a:latin typeface="Garamond" panose="02020404030301010803" pitchFamily="18" charset="0"/>
              </a:rPr>
              <a:t>NO! </a:t>
            </a:r>
          </a:p>
        </p:txBody>
      </p:sp>
      <p:sp>
        <p:nvSpPr>
          <p:cNvPr id="8" name="Rettangolo 7">
            <a:extLst>
              <a:ext uri="{FF2B5EF4-FFF2-40B4-BE49-F238E27FC236}">
                <a16:creationId xmlns:a16="http://schemas.microsoft.com/office/drawing/2014/main" id="{D985709A-68AE-DA2A-56A0-B1D5372F4362}"/>
              </a:ext>
            </a:extLst>
          </p:cNvPr>
          <p:cNvSpPr/>
          <p:nvPr/>
        </p:nvSpPr>
        <p:spPr>
          <a:xfrm>
            <a:off x="3717561" y="3540176"/>
            <a:ext cx="7597424" cy="7195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000" noProof="0">
                <a:latin typeface="Garamond" panose="02020404030301010803" pitchFamily="18" charset="0"/>
              </a:rPr>
              <a:t>NO! Validità temporale illimitata</a:t>
            </a:r>
          </a:p>
        </p:txBody>
      </p:sp>
      <p:sp>
        <p:nvSpPr>
          <p:cNvPr id="9" name="Rettangolo 8">
            <a:extLst>
              <a:ext uri="{FF2B5EF4-FFF2-40B4-BE49-F238E27FC236}">
                <a16:creationId xmlns:a16="http://schemas.microsoft.com/office/drawing/2014/main" id="{B4E3A597-9EA2-F59A-3748-DC84DAB352CB}"/>
              </a:ext>
            </a:extLst>
          </p:cNvPr>
          <p:cNvSpPr/>
          <p:nvPr/>
        </p:nvSpPr>
        <p:spPr>
          <a:xfrm>
            <a:off x="3717561" y="4921770"/>
            <a:ext cx="7597424" cy="7195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000" noProof="0">
                <a:latin typeface="Garamond" panose="02020404030301010803" pitchFamily="18" charset="0"/>
              </a:rPr>
              <a:t>NO! Marchio di affidabilità/maggiore competitività</a:t>
            </a:r>
          </a:p>
        </p:txBody>
      </p:sp>
      <p:pic>
        <p:nvPicPr>
          <p:cNvPr id="11" name="Immagine 10">
            <a:extLst>
              <a:ext uri="{FF2B5EF4-FFF2-40B4-BE49-F238E27FC236}">
                <a16:creationId xmlns:a16="http://schemas.microsoft.com/office/drawing/2014/main" id="{F579AEAE-C8E7-7041-6DD3-E09BDAF8C967}"/>
              </a:ext>
            </a:extLst>
          </p:cNvPr>
          <p:cNvPicPr>
            <a:picLocks noChangeAspect="1"/>
          </p:cNvPicPr>
          <p:nvPr/>
        </p:nvPicPr>
        <p:blipFill>
          <a:blip r:embed="rId2"/>
          <a:stretch>
            <a:fillRect/>
          </a:stretch>
        </p:blipFill>
        <p:spPr>
          <a:xfrm>
            <a:off x="5659789" y="2084158"/>
            <a:ext cx="3186820" cy="750953"/>
          </a:xfrm>
          <a:prstGeom prst="rect">
            <a:avLst/>
          </a:prstGeom>
        </p:spPr>
      </p:pic>
      <p:sp>
        <p:nvSpPr>
          <p:cNvPr id="7" name="Footer Placeholder 4">
            <a:extLst>
              <a:ext uri="{FF2B5EF4-FFF2-40B4-BE49-F238E27FC236}">
                <a16:creationId xmlns:a16="http://schemas.microsoft.com/office/drawing/2014/main" id="{3814A8A1-0307-C60B-2550-CD11F7C38639}"/>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10" name="Date Placeholder 3">
            <a:extLst>
              <a:ext uri="{FF2B5EF4-FFF2-40B4-BE49-F238E27FC236}">
                <a16:creationId xmlns:a16="http://schemas.microsoft.com/office/drawing/2014/main" id="{9DCDCDC0-26A1-6EFF-F99A-EED5B0C67C3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12" name="CasellaDiTesto 11">
            <a:extLst>
              <a:ext uri="{FF2B5EF4-FFF2-40B4-BE49-F238E27FC236}">
                <a16:creationId xmlns:a16="http://schemas.microsoft.com/office/drawing/2014/main" id="{F6FDDD7F-7055-C367-E727-3BE677258262}"/>
              </a:ext>
            </a:extLst>
          </p:cNvPr>
          <p:cNvSpPr txBox="1"/>
          <p:nvPr/>
        </p:nvSpPr>
        <p:spPr>
          <a:xfrm>
            <a:off x="1184083" y="387411"/>
            <a:ext cx="10733314" cy="461665"/>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p:txBody>
      </p:sp>
    </p:spTree>
    <p:extLst>
      <p:ext uri="{BB962C8B-B14F-4D97-AF65-F5344CB8AC3E}">
        <p14:creationId xmlns:p14="http://schemas.microsoft.com/office/powerpoint/2010/main" val="764786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8ED8A-33F9-F1B6-70DA-E0EB9492DC5C}"/>
            </a:ext>
          </a:extLst>
        </p:cNvPr>
        <p:cNvGrpSpPr/>
        <p:nvPr/>
      </p:nvGrpSpPr>
      <p:grpSpPr>
        <a:xfrm>
          <a:off x="0" y="0"/>
          <a:ext cx="0" cy="0"/>
          <a:chOff x="0" y="0"/>
          <a:chExt cx="0" cy="0"/>
        </a:xfrm>
      </p:grpSpPr>
      <p:sp>
        <p:nvSpPr>
          <p:cNvPr id="3" name="Freccia a gallone 2">
            <a:extLst>
              <a:ext uri="{FF2B5EF4-FFF2-40B4-BE49-F238E27FC236}">
                <a16:creationId xmlns:a16="http://schemas.microsoft.com/office/drawing/2014/main" id="{333711C0-55B5-4FC1-FD1C-C35C76433A43}"/>
              </a:ext>
            </a:extLst>
          </p:cNvPr>
          <p:cNvSpPr/>
          <p:nvPr/>
        </p:nvSpPr>
        <p:spPr>
          <a:xfrm>
            <a:off x="1004340" y="1484030"/>
            <a:ext cx="2616684" cy="1169233"/>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000" noProof="0">
                <a:solidFill>
                  <a:schemeClr val="tx1"/>
                </a:solidFill>
                <a:latin typeface="Garamond" panose="02020404030301010803" pitchFamily="18" charset="0"/>
              </a:rPr>
              <a:t>È valida solo in Italia?</a:t>
            </a:r>
          </a:p>
        </p:txBody>
      </p:sp>
      <p:sp>
        <p:nvSpPr>
          <p:cNvPr id="4" name="Freccia a gallone 3">
            <a:extLst>
              <a:ext uri="{FF2B5EF4-FFF2-40B4-BE49-F238E27FC236}">
                <a16:creationId xmlns:a16="http://schemas.microsoft.com/office/drawing/2014/main" id="{54568900-A526-1FF6-5E70-FE98B319777D}"/>
              </a:ext>
            </a:extLst>
          </p:cNvPr>
          <p:cNvSpPr/>
          <p:nvPr/>
        </p:nvSpPr>
        <p:spPr>
          <a:xfrm>
            <a:off x="1004339" y="2949118"/>
            <a:ext cx="2616685" cy="1370146"/>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solidFill>
                  <a:schemeClr val="tx1"/>
                </a:solidFill>
                <a:latin typeface="Garamond" panose="02020404030301010803" pitchFamily="18" charset="0"/>
              </a:rPr>
              <a:t>Sono una </a:t>
            </a:r>
            <a:r>
              <a:rPr lang="it-IT" sz="1400" noProof="0">
                <a:solidFill>
                  <a:schemeClr val="tx1"/>
                </a:solidFill>
                <a:latin typeface="Garamond" panose="02020404030301010803" pitchFamily="18" charset="0"/>
              </a:rPr>
              <a:t>piccola impresa: posso richiedere </a:t>
            </a:r>
            <a:r>
              <a:rPr lang="it-IT" noProof="0">
                <a:solidFill>
                  <a:schemeClr val="tx1"/>
                </a:solidFill>
                <a:latin typeface="Garamond" panose="02020404030301010803" pitchFamily="18" charset="0"/>
              </a:rPr>
              <a:t>l’AEO?</a:t>
            </a:r>
          </a:p>
        </p:txBody>
      </p:sp>
      <p:sp>
        <p:nvSpPr>
          <p:cNvPr id="5" name="Freccia a gallone 4">
            <a:extLst>
              <a:ext uri="{FF2B5EF4-FFF2-40B4-BE49-F238E27FC236}">
                <a16:creationId xmlns:a16="http://schemas.microsoft.com/office/drawing/2014/main" id="{BBED0338-61D0-0379-A6A4-F809D0763C14}"/>
              </a:ext>
            </a:extLst>
          </p:cNvPr>
          <p:cNvSpPr/>
          <p:nvPr/>
        </p:nvSpPr>
        <p:spPr>
          <a:xfrm>
            <a:off x="1004338" y="4444991"/>
            <a:ext cx="2616686" cy="1583958"/>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400" noProof="0">
                <a:solidFill>
                  <a:schemeClr val="tx1"/>
                </a:solidFill>
                <a:latin typeface="Garamond" panose="02020404030301010803" pitchFamily="18" charset="0"/>
              </a:rPr>
              <a:t>Sono un’impresa costituita da un anno: posso richiedere l’AEO?</a:t>
            </a:r>
          </a:p>
        </p:txBody>
      </p:sp>
      <p:sp>
        <p:nvSpPr>
          <p:cNvPr id="6" name="Rettangolo 5">
            <a:extLst>
              <a:ext uri="{FF2B5EF4-FFF2-40B4-BE49-F238E27FC236}">
                <a16:creationId xmlns:a16="http://schemas.microsoft.com/office/drawing/2014/main" id="{BE23736D-6554-5916-7EAC-CE2C5748593E}"/>
              </a:ext>
            </a:extLst>
          </p:cNvPr>
          <p:cNvSpPr/>
          <p:nvPr/>
        </p:nvSpPr>
        <p:spPr>
          <a:xfrm>
            <a:off x="3717561" y="1708882"/>
            <a:ext cx="7597425" cy="7195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it-IT" sz="2000" noProof="0">
                <a:latin typeface="Garamond" panose="02020404030301010803" pitchFamily="18" charset="0"/>
              </a:rPr>
              <a:t>NO! È spendibile su tutto il territorio unionale</a:t>
            </a:r>
          </a:p>
        </p:txBody>
      </p:sp>
      <p:sp>
        <p:nvSpPr>
          <p:cNvPr id="8" name="Rettangolo 7">
            <a:extLst>
              <a:ext uri="{FF2B5EF4-FFF2-40B4-BE49-F238E27FC236}">
                <a16:creationId xmlns:a16="http://schemas.microsoft.com/office/drawing/2014/main" id="{A0D4E58E-BCF9-3DF4-515C-8661A891ED88}"/>
              </a:ext>
            </a:extLst>
          </p:cNvPr>
          <p:cNvSpPr/>
          <p:nvPr/>
        </p:nvSpPr>
        <p:spPr>
          <a:xfrm>
            <a:off x="3717560" y="3249118"/>
            <a:ext cx="7597425" cy="7195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it-IT" sz="2000" noProof="0">
                <a:latin typeface="Garamond" panose="02020404030301010803" pitchFamily="18" charset="0"/>
              </a:rPr>
              <a:t>SI! Tutti gli operatori economici che effettuano operazioni doganali (nessun fatturato minimo).</a:t>
            </a:r>
          </a:p>
        </p:txBody>
      </p:sp>
      <p:sp>
        <p:nvSpPr>
          <p:cNvPr id="9" name="Rettangolo 8">
            <a:extLst>
              <a:ext uri="{FF2B5EF4-FFF2-40B4-BE49-F238E27FC236}">
                <a16:creationId xmlns:a16="http://schemas.microsoft.com/office/drawing/2014/main" id="{5819F6C9-C833-E490-C02E-5B027B4C7D01}"/>
              </a:ext>
            </a:extLst>
          </p:cNvPr>
          <p:cNvSpPr/>
          <p:nvPr/>
        </p:nvSpPr>
        <p:spPr>
          <a:xfrm>
            <a:off x="3717560" y="4789354"/>
            <a:ext cx="7597425" cy="95187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it-IT" sz="2000" noProof="0">
                <a:latin typeface="Garamond" panose="02020404030301010803" pitchFamily="18" charset="0"/>
              </a:rPr>
              <a:t>SI! L’audit verrà effettuato sulla base delle informazioni disponibili al momento della presentazione dell’istanza.</a:t>
            </a:r>
          </a:p>
        </p:txBody>
      </p:sp>
      <p:sp>
        <p:nvSpPr>
          <p:cNvPr id="2" name="Footer Placeholder 4">
            <a:extLst>
              <a:ext uri="{FF2B5EF4-FFF2-40B4-BE49-F238E27FC236}">
                <a16:creationId xmlns:a16="http://schemas.microsoft.com/office/drawing/2014/main" id="{DC715F9D-ACA6-60CC-63AD-CBE541ECF6E6}"/>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7" name="Date Placeholder 3">
            <a:extLst>
              <a:ext uri="{FF2B5EF4-FFF2-40B4-BE49-F238E27FC236}">
                <a16:creationId xmlns:a16="http://schemas.microsoft.com/office/drawing/2014/main" id="{31C4B51E-9F2F-EC72-1DEB-B98F5DFB4CFC}"/>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10" name="CasellaDiTesto 9">
            <a:extLst>
              <a:ext uri="{FF2B5EF4-FFF2-40B4-BE49-F238E27FC236}">
                <a16:creationId xmlns:a16="http://schemas.microsoft.com/office/drawing/2014/main" id="{0656C6C3-58C8-CB0A-9158-97D39429C1C6}"/>
              </a:ext>
            </a:extLst>
          </p:cNvPr>
          <p:cNvSpPr txBox="1"/>
          <p:nvPr/>
        </p:nvSpPr>
        <p:spPr>
          <a:xfrm>
            <a:off x="1184083" y="387411"/>
            <a:ext cx="10733314" cy="461665"/>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p:txBody>
      </p:sp>
    </p:spTree>
    <p:extLst>
      <p:ext uri="{BB962C8B-B14F-4D97-AF65-F5344CB8AC3E}">
        <p14:creationId xmlns:p14="http://schemas.microsoft.com/office/powerpoint/2010/main" val="6093088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DAC4F7D3-1D7A-236F-285B-E2ADB724D95F}"/>
              </a:ext>
            </a:extLst>
          </p:cNvPr>
          <p:cNvSpPr txBox="1"/>
          <p:nvPr/>
        </p:nvSpPr>
        <p:spPr>
          <a:xfrm>
            <a:off x="619432" y="1041323"/>
            <a:ext cx="7039897" cy="5457904"/>
          </a:xfrm>
          <a:prstGeom prst="rect">
            <a:avLst/>
          </a:prstGeom>
          <a:noFill/>
        </p:spPr>
        <p:txBody>
          <a:bodyPr wrap="square">
            <a:spAutoFit/>
          </a:bodyPr>
          <a:lstStyle/>
          <a:p>
            <a:pPr marL="12700" marR="5080" algn="just">
              <a:lnSpc>
                <a:spcPct val="99600"/>
              </a:lnSpc>
              <a:spcBef>
                <a:spcPts val="120"/>
              </a:spcBef>
              <a:defRPr/>
            </a:pPr>
            <a:endParaRPr lang="it-IT" noProof="0">
              <a:solidFill>
                <a:srgbClr val="003399"/>
              </a:solidFill>
              <a:latin typeface="Garamond" panose="02020404030301010803" pitchFamily="18" charset="0"/>
            </a:endParaRPr>
          </a:p>
          <a:p>
            <a:pPr marL="12700" marR="5080" algn="just">
              <a:lnSpc>
                <a:spcPct val="99600"/>
              </a:lnSpc>
              <a:spcBef>
                <a:spcPts val="120"/>
              </a:spcBef>
              <a:defRPr/>
            </a:pPr>
            <a:r>
              <a:rPr lang="it-IT" noProof="0">
                <a:solidFill>
                  <a:srgbClr val="003399"/>
                </a:solidFill>
                <a:latin typeface="Garamond" panose="02020404030301010803" pitchFamily="18" charset="0"/>
              </a:rPr>
              <a:t>La Commissione Europea ha creato un logo che permette di rendere riconoscibili gli operatori che hanno ottenuto lo status. L’autorizzazione AEO attesta che l’impresa è affidabile, efficiente e in regola con le norme del commercio internazionale, finanziariamente e amministrativamente solida e che non si è resa destinataria, in passato,  di gravi contestazioni. </a:t>
            </a:r>
          </a:p>
          <a:p>
            <a:pPr marL="12700" marR="5080" algn="just">
              <a:lnSpc>
                <a:spcPct val="99600"/>
              </a:lnSpc>
              <a:spcBef>
                <a:spcPts val="120"/>
              </a:spcBef>
              <a:defRPr/>
            </a:pPr>
            <a:r>
              <a:rPr lang="it-IT" noProof="0">
                <a:solidFill>
                  <a:srgbClr val="003399"/>
                </a:solidFill>
                <a:latin typeface="Garamond" panose="02020404030301010803" pitchFamily="18" charset="0"/>
              </a:rPr>
              <a:t>Inoltre certifica, anche nei confronti dei propri partner esteri, la competenza e l’elevata professionalità nel commercio internazionale, un «bollino di qualità» riconosciuto in tutto il mondo. </a:t>
            </a:r>
          </a:p>
          <a:p>
            <a:pPr marL="12700" marR="5080" algn="just">
              <a:lnSpc>
                <a:spcPct val="99600"/>
              </a:lnSpc>
              <a:spcBef>
                <a:spcPts val="120"/>
              </a:spcBef>
              <a:defRPr/>
            </a:pPr>
            <a:endParaRPr lang="it-IT" noProof="0">
              <a:solidFill>
                <a:srgbClr val="003399"/>
              </a:solidFill>
              <a:latin typeface="Garamond" panose="02020404030301010803" pitchFamily="18" charset="0"/>
            </a:endParaRPr>
          </a:p>
          <a:p>
            <a:pPr marL="12700" marR="5080" algn="just">
              <a:lnSpc>
                <a:spcPct val="99600"/>
              </a:lnSpc>
              <a:spcBef>
                <a:spcPts val="120"/>
              </a:spcBef>
              <a:defRPr/>
            </a:pPr>
            <a:r>
              <a:rPr lang="it-IT" noProof="0">
                <a:solidFill>
                  <a:srgbClr val="003399"/>
                </a:solidFill>
                <a:latin typeface="Garamond" panose="02020404030301010803" pitchFamily="18" charset="0"/>
              </a:rPr>
              <a:t>Il logo AEO è fornito dall’autorità doganale di rilascio e non si può scaricare liberamente. </a:t>
            </a:r>
          </a:p>
          <a:p>
            <a:pPr marL="12700" marR="5080" algn="just">
              <a:lnSpc>
                <a:spcPct val="99600"/>
              </a:lnSpc>
              <a:spcBef>
                <a:spcPts val="120"/>
              </a:spcBef>
              <a:defRPr/>
            </a:pPr>
            <a:endParaRPr lang="it-IT" noProof="0">
              <a:solidFill>
                <a:srgbClr val="003399"/>
              </a:solidFill>
              <a:latin typeface="Garamond" panose="02020404030301010803" pitchFamily="18" charset="0"/>
            </a:endParaRPr>
          </a:p>
          <a:p>
            <a:pPr marL="12700" marR="5080" algn="just">
              <a:lnSpc>
                <a:spcPct val="99600"/>
              </a:lnSpc>
              <a:spcBef>
                <a:spcPts val="120"/>
              </a:spcBef>
              <a:defRPr/>
            </a:pPr>
            <a:r>
              <a:rPr lang="it-IT" noProof="0">
                <a:solidFill>
                  <a:srgbClr val="003399"/>
                </a:solidFill>
                <a:latin typeface="Garamond" panose="02020404030301010803" pitchFamily="18" charset="0"/>
              </a:rPr>
              <a:t>L’autorità doganale di rilascio lo deve fornire unitamente a istruzioni chiare su come e quando usarlo; è tutelato dal diritto d’autore dell’UE ed ogni abuso è perseguito in base allo stesso (linee guida TAXUD/B2/047/2011 – Rev.6 ).</a:t>
            </a:r>
          </a:p>
          <a:p>
            <a:pPr marL="12700" marR="5080" algn="ctr" defTabSz="914400">
              <a:lnSpc>
                <a:spcPct val="99600"/>
              </a:lnSpc>
              <a:spcBef>
                <a:spcPts val="120"/>
              </a:spcBef>
              <a:defRPr/>
            </a:pPr>
            <a:endParaRPr lang="it-IT" sz="1800" b="1" noProof="0">
              <a:solidFill>
                <a:srgbClr val="003399"/>
              </a:solidFill>
              <a:latin typeface="Garamond" panose="02020404030301010803" pitchFamily="18" charset="0"/>
            </a:endParaRPr>
          </a:p>
          <a:p>
            <a:pPr marL="12700" marR="5080" algn="just" defTabSz="914400">
              <a:lnSpc>
                <a:spcPct val="99600"/>
              </a:lnSpc>
              <a:spcBef>
                <a:spcPts val="120"/>
              </a:spcBef>
              <a:defRPr/>
            </a:pPr>
            <a:endParaRPr lang="it-IT" sz="1800" b="1" noProof="0">
              <a:solidFill>
                <a:srgbClr val="003399"/>
              </a:solidFill>
              <a:latin typeface="Garamond" panose="02020404030301010803" pitchFamily="18" charset="0"/>
            </a:endParaRPr>
          </a:p>
        </p:txBody>
      </p:sp>
      <p:pic>
        <p:nvPicPr>
          <p:cNvPr id="6" name="object 4">
            <a:extLst>
              <a:ext uri="{FF2B5EF4-FFF2-40B4-BE49-F238E27FC236}">
                <a16:creationId xmlns:a16="http://schemas.microsoft.com/office/drawing/2014/main" id="{0773C5B1-4127-A5CD-10DD-DB0507044377}"/>
              </a:ext>
            </a:extLst>
          </p:cNvPr>
          <p:cNvPicPr/>
          <p:nvPr/>
        </p:nvPicPr>
        <p:blipFill>
          <a:blip r:embed="rId2" cstate="print"/>
          <a:stretch>
            <a:fillRect/>
          </a:stretch>
        </p:blipFill>
        <p:spPr>
          <a:xfrm>
            <a:off x="7853878" y="2065701"/>
            <a:ext cx="3828455" cy="2726598"/>
          </a:xfrm>
          <a:prstGeom prst="rect">
            <a:avLst/>
          </a:prstGeom>
        </p:spPr>
      </p:pic>
      <p:sp>
        <p:nvSpPr>
          <p:cNvPr id="2" name="Footer Placeholder 4">
            <a:extLst>
              <a:ext uri="{FF2B5EF4-FFF2-40B4-BE49-F238E27FC236}">
                <a16:creationId xmlns:a16="http://schemas.microsoft.com/office/drawing/2014/main" id="{0289E7FD-744D-DF29-D058-161A08DA839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B2D7039E-1FAB-2D98-DAB2-F3FDE96CE4A7}"/>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CasellaDiTesto 4">
            <a:extLst>
              <a:ext uri="{FF2B5EF4-FFF2-40B4-BE49-F238E27FC236}">
                <a16:creationId xmlns:a16="http://schemas.microsoft.com/office/drawing/2014/main" id="{03076EE2-7F13-89AA-C5EB-217FC7B38DCE}"/>
              </a:ext>
            </a:extLst>
          </p:cNvPr>
          <p:cNvSpPr txBox="1"/>
          <p:nvPr/>
        </p:nvSpPr>
        <p:spPr>
          <a:xfrm>
            <a:off x="1184083" y="387411"/>
            <a:ext cx="10733314" cy="461665"/>
          </a:xfrm>
          <a:prstGeom prst="rect">
            <a:avLst/>
          </a:prstGeom>
          <a:noFill/>
        </p:spPr>
        <p:txBody>
          <a:bodyPr wrap="square" rtlCol="0">
            <a:spAutoFit/>
          </a:bodyPr>
          <a:lstStyle/>
          <a:p>
            <a:pPr marL="12700" marR="5080">
              <a:lnSpc>
                <a:spcPct val="99600"/>
              </a:lnSpc>
              <a:spcBef>
                <a:spcPts val="120"/>
              </a:spcBef>
              <a:defRPr/>
            </a:pPr>
            <a:r>
              <a:rPr lang="it-IT" sz="2400" b="1" noProof="0">
                <a:solidFill>
                  <a:srgbClr val="003399"/>
                </a:solidFill>
                <a:latin typeface="Garamond" panose="02020404030301010803" pitchFamily="18" charset="0"/>
              </a:rPr>
              <a:t>L’autorizzazione AEO</a:t>
            </a:r>
          </a:p>
        </p:txBody>
      </p:sp>
    </p:spTree>
    <p:extLst>
      <p:ext uri="{BB962C8B-B14F-4D97-AF65-F5344CB8AC3E}">
        <p14:creationId xmlns:p14="http://schemas.microsoft.com/office/powerpoint/2010/main" val="2930984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24752809-B2DE-7036-07C7-73AC9D2F0ADD}"/>
              </a:ext>
            </a:extLst>
          </p:cNvPr>
          <p:cNvSpPr txBox="1"/>
          <p:nvPr/>
        </p:nvSpPr>
        <p:spPr>
          <a:xfrm>
            <a:off x="577070" y="2229541"/>
            <a:ext cx="11037859" cy="1823576"/>
          </a:xfrm>
          <a:prstGeom prst="rect">
            <a:avLst/>
          </a:prstGeom>
          <a:noFill/>
        </p:spPr>
        <p:txBody>
          <a:bodyPr wrap="square">
            <a:spAutoFit/>
          </a:bodyPr>
          <a:lstStyle/>
          <a:p>
            <a:pPr marL="12700" marR="5080" algn="just" defTabSz="914400">
              <a:lnSpc>
                <a:spcPct val="99600"/>
              </a:lnSpc>
              <a:spcBef>
                <a:spcPts val="120"/>
              </a:spcBef>
              <a:defRPr/>
            </a:pPr>
            <a:endParaRPr kumimoji="0" lang="it-IT" sz="2000" b="0" i="0" u="none" strike="noStrike" kern="1200" cap="none" spc="0" normalizeH="0" baseline="0" noProof="0">
              <a:ln>
                <a:noFill/>
              </a:ln>
              <a:solidFill>
                <a:prstClr val="black"/>
              </a:solidFill>
              <a:effectLst/>
              <a:uLnTx/>
              <a:uFillTx/>
              <a:latin typeface="Garamond" panose="02020404030301010803" pitchFamily="18" charset="0"/>
              <a:cs typeface="Tahoma"/>
            </a:endParaRPr>
          </a:p>
          <a:p>
            <a:pPr marL="12700" marR="5080" algn="ctr" defTabSz="914400">
              <a:lnSpc>
                <a:spcPct val="99600"/>
              </a:lnSpc>
              <a:spcBef>
                <a:spcPts val="120"/>
              </a:spcBef>
              <a:defRPr/>
            </a:pPr>
            <a:r>
              <a:rPr lang="it-IT" sz="3200" b="1" noProof="0">
                <a:solidFill>
                  <a:srgbClr val="003399"/>
                </a:solidFill>
                <a:latin typeface="Garamond" panose="02020404030301010803" pitchFamily="18" charset="0"/>
              </a:rPr>
              <a:t>I requisiti per il rilascio dell’autorizzazione</a:t>
            </a:r>
            <a:endParaRPr lang="it-IT" sz="3600" b="1" noProof="0">
              <a:solidFill>
                <a:srgbClr val="003399"/>
              </a:solidFill>
              <a:latin typeface="Garamond" panose="02020404030301010803" pitchFamily="18" charset="0"/>
            </a:endParaRPr>
          </a:p>
          <a:p>
            <a:pPr marL="12700" marR="5080" algn="ctr" defTabSz="914400">
              <a:lnSpc>
                <a:spcPct val="99600"/>
              </a:lnSpc>
              <a:spcBef>
                <a:spcPts val="120"/>
              </a:spcBef>
              <a:defRPr/>
            </a:pPr>
            <a:endParaRPr lang="it-IT" sz="3600" b="1" noProof="0">
              <a:solidFill>
                <a:srgbClr val="003399"/>
              </a:solidFill>
              <a:latin typeface="Garamond" panose="02020404030301010803" pitchFamily="18" charset="0"/>
            </a:endParaRPr>
          </a:p>
          <a:p>
            <a:pPr marL="12700" marR="5080" algn="ctr" defTabSz="914400">
              <a:lnSpc>
                <a:spcPct val="99600"/>
              </a:lnSpc>
              <a:spcBef>
                <a:spcPts val="120"/>
              </a:spcBef>
              <a:defRPr/>
            </a:pPr>
            <a:r>
              <a:rPr lang="it-IT" b="1" noProof="0">
                <a:solidFill>
                  <a:srgbClr val="003399"/>
                </a:solidFill>
                <a:latin typeface="Garamond" panose="02020404030301010803" pitchFamily="18" charset="0"/>
              </a:rPr>
              <a:t>Ferdinando Scarfò – Componente Team AEO</a:t>
            </a:r>
          </a:p>
        </p:txBody>
      </p:sp>
      <p:sp>
        <p:nvSpPr>
          <p:cNvPr id="5" name="Date Placeholder 3">
            <a:extLst>
              <a:ext uri="{FF2B5EF4-FFF2-40B4-BE49-F238E27FC236}">
                <a16:creationId xmlns:a16="http://schemas.microsoft.com/office/drawing/2014/main" id="{BFD23D74-86F4-FD8F-D988-A8864DAC69F4}"/>
              </a:ext>
            </a:extLst>
          </p:cNvPr>
          <p:cNvSpPr>
            <a:spLocks noGrp="1"/>
          </p:cNvSpPr>
          <p:nvPr>
            <p:ph type="dt" sz="half" idx="10"/>
          </p:nvPr>
        </p:nvSpPr>
        <p:spPr>
          <a:xfrm>
            <a:off x="9983554" y="625908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Footer Placeholder 4">
            <a:extLst>
              <a:ext uri="{FF2B5EF4-FFF2-40B4-BE49-F238E27FC236}">
                <a16:creationId xmlns:a16="http://schemas.microsoft.com/office/drawing/2014/main" id="{4E2804A7-524E-D3F1-EE8C-EE38346C5687}"/>
              </a:ext>
            </a:extLst>
          </p:cNvPr>
          <p:cNvSpPr>
            <a:spLocks noGrp="1"/>
          </p:cNvSpPr>
          <p:nvPr>
            <p:ph type="ftr" sz="quarter" idx="11"/>
          </p:nvPr>
        </p:nvSpPr>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pic>
        <p:nvPicPr>
          <p:cNvPr id="2" name="object 4">
            <a:extLst>
              <a:ext uri="{FF2B5EF4-FFF2-40B4-BE49-F238E27FC236}">
                <a16:creationId xmlns:a16="http://schemas.microsoft.com/office/drawing/2014/main" id="{9BC23673-38FB-CD4B-7438-C1B235BBC11F}"/>
              </a:ext>
            </a:extLst>
          </p:cNvPr>
          <p:cNvPicPr/>
          <p:nvPr/>
        </p:nvPicPr>
        <p:blipFill>
          <a:blip r:embed="rId2" cstate="print"/>
          <a:stretch>
            <a:fillRect/>
          </a:stretch>
        </p:blipFill>
        <p:spPr>
          <a:xfrm>
            <a:off x="10294374" y="147552"/>
            <a:ext cx="1511530" cy="1099179"/>
          </a:xfrm>
          <a:prstGeom prst="rect">
            <a:avLst/>
          </a:prstGeom>
        </p:spPr>
      </p:pic>
    </p:spTree>
    <p:extLst>
      <p:ext uri="{BB962C8B-B14F-4D97-AF65-F5344CB8AC3E}">
        <p14:creationId xmlns:p14="http://schemas.microsoft.com/office/powerpoint/2010/main" val="29835156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0EDAF223-BD75-3153-41DB-25314FE3139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F49E58AE-7CC4-3385-92D0-5C72F93B3B94}"/>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D0285528-68E3-6685-5337-8552AA2840DB}"/>
              </a:ext>
            </a:extLst>
          </p:cNvPr>
          <p:cNvSpPr txBox="1"/>
          <p:nvPr/>
        </p:nvSpPr>
        <p:spPr>
          <a:xfrm>
            <a:off x="1174252" y="274534"/>
            <a:ext cx="10733314" cy="1384995"/>
          </a:xfrm>
          <a:prstGeom prst="rect">
            <a:avLst/>
          </a:prstGeom>
          <a:noFill/>
        </p:spPr>
        <p:txBody>
          <a:bodyPr wrap="square" rtlCol="0">
            <a:spAutoFit/>
          </a:bodyPr>
          <a:lstStyle/>
          <a:p>
            <a:r>
              <a:rPr lang="it-IT" sz="2400" b="1" noProof="0">
                <a:solidFill>
                  <a:srgbClr val="003399"/>
                </a:solidFill>
                <a:latin typeface="Garamond" panose="02020404030301010803" pitchFamily="18" charset="0"/>
              </a:rPr>
              <a:t>I requisiti per il rilascio dell’autorizzazione AEO</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6" name="CasellaDiTesto 5">
            <a:extLst>
              <a:ext uri="{FF2B5EF4-FFF2-40B4-BE49-F238E27FC236}">
                <a16:creationId xmlns:a16="http://schemas.microsoft.com/office/drawing/2014/main" id="{C71F7807-8518-82CD-53CA-94904C63B863}"/>
              </a:ext>
            </a:extLst>
          </p:cNvPr>
          <p:cNvSpPr txBox="1"/>
          <p:nvPr/>
        </p:nvSpPr>
        <p:spPr>
          <a:xfrm>
            <a:off x="1174252" y="690940"/>
            <a:ext cx="8540018"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a:t>
            </a:r>
            <a:r>
              <a:rPr lang="it-IT" sz="1600" i="1" noProof="0">
                <a:solidFill>
                  <a:srgbClr val="6886C4"/>
                </a:solidFill>
                <a:latin typeface="Garamond" panose="02020404030301010803" pitchFamily="18" charset="0"/>
              </a:rPr>
              <a:t>a), b), c), d) ed e)</a:t>
            </a:r>
            <a:r>
              <a:rPr lang="it-IT" sz="1600" noProof="0">
                <a:solidFill>
                  <a:srgbClr val="6886C4"/>
                </a:solidFill>
                <a:latin typeface="Garamond" panose="02020404030301010803" pitchFamily="18" charset="0"/>
              </a:rPr>
              <a:t> del Reg. (UE) 2013/952 (CDU) e artt. dal </a:t>
            </a:r>
            <a:r>
              <a:rPr lang="it-IT" sz="1600" i="1" noProof="0">
                <a:solidFill>
                  <a:srgbClr val="6886C4"/>
                </a:solidFill>
                <a:latin typeface="Garamond" panose="02020404030301010803" pitchFamily="18" charset="0"/>
              </a:rPr>
              <a:t>24 al 28 </a:t>
            </a:r>
            <a:r>
              <a:rPr lang="it-IT" sz="1600" noProof="0">
                <a:solidFill>
                  <a:srgbClr val="6886C4"/>
                </a:solidFill>
                <a:latin typeface="Garamond" panose="02020404030301010803" pitchFamily="18" charset="0"/>
              </a:rPr>
              <a:t>Reg. UE 2015/2447 (RE) </a:t>
            </a:r>
          </a:p>
        </p:txBody>
      </p:sp>
      <p:sp>
        <p:nvSpPr>
          <p:cNvPr id="7" name="CasellaDiTesto 6">
            <a:extLst>
              <a:ext uri="{FF2B5EF4-FFF2-40B4-BE49-F238E27FC236}">
                <a16:creationId xmlns:a16="http://schemas.microsoft.com/office/drawing/2014/main" id="{E7A83B26-A285-4AC8-D369-3ADA6C93156F}"/>
              </a:ext>
            </a:extLst>
          </p:cNvPr>
          <p:cNvSpPr txBox="1"/>
          <p:nvPr/>
        </p:nvSpPr>
        <p:spPr>
          <a:xfrm>
            <a:off x="704675" y="1567690"/>
            <a:ext cx="10106760" cy="4196020"/>
          </a:xfrm>
          <a:prstGeom prst="rect">
            <a:avLst/>
          </a:prstGeom>
          <a:noFill/>
        </p:spPr>
        <p:txBody>
          <a:bodyPr wrap="square">
            <a:spAutoFit/>
          </a:bodyPr>
          <a:lstStyle/>
          <a:p>
            <a:pPr marL="12700" marR="5080" algn="just" defTabSz="914400">
              <a:lnSpc>
                <a:spcPct val="99600"/>
              </a:lnSpc>
              <a:spcBef>
                <a:spcPts val="120"/>
              </a:spcBef>
              <a:defRPr/>
            </a:pPr>
            <a:r>
              <a:rPr kumimoji="0" lang="it-IT" sz="2000" b="0" i="0" u="none" strike="noStrike" kern="1200" cap="none" spc="0" normalizeH="0" baseline="0" noProof="0">
                <a:ln>
                  <a:noFill/>
                </a:ln>
                <a:solidFill>
                  <a:schemeClr val="bg1"/>
                </a:solidFill>
                <a:effectLst/>
                <a:uLnTx/>
                <a:uFillTx/>
                <a:latin typeface="Garamond" panose="02020404030301010803" pitchFamily="18" charset="0"/>
                <a:cs typeface="Tahoma"/>
              </a:rPr>
              <a:t>I requisiti necessari ai fini dell’ottenimento dell’autorizzazione AEO, previsti dall’art. 39 del CDU, </a:t>
            </a:r>
            <a:r>
              <a:rPr kumimoji="0" lang="it-IT" sz="2000" b="0" u="none" strike="noStrike" kern="1200" cap="none" spc="0" normalizeH="0" baseline="0" noProof="0">
                <a:ln>
                  <a:noFill/>
                </a:ln>
                <a:solidFill>
                  <a:schemeClr val="bg1"/>
                </a:solidFill>
                <a:effectLst/>
                <a:uLnTx/>
                <a:uFillTx/>
                <a:latin typeface="Garamond" panose="02020404030301010803" pitchFamily="18" charset="0"/>
                <a:cs typeface="Tahoma"/>
              </a:rPr>
              <a:t>dalla lettera a) alla lettera </a:t>
            </a:r>
            <a:r>
              <a:rPr lang="it-IT" sz="2000" noProof="0">
                <a:solidFill>
                  <a:schemeClr val="bg1"/>
                </a:solidFill>
                <a:latin typeface="Garamond" panose="02020404030301010803" pitchFamily="18" charset="0"/>
                <a:cs typeface="Tahoma"/>
              </a:rPr>
              <a:t>e)</a:t>
            </a:r>
            <a:r>
              <a:rPr lang="it-IT" sz="2000" i="1" noProof="0">
                <a:solidFill>
                  <a:schemeClr val="bg1"/>
                </a:solidFill>
                <a:latin typeface="Garamond" panose="02020404030301010803" pitchFamily="18" charset="0"/>
                <a:cs typeface="Tahoma"/>
              </a:rPr>
              <a:t>, </a:t>
            </a:r>
            <a:r>
              <a:rPr lang="it-IT" sz="2000" noProof="0">
                <a:solidFill>
                  <a:schemeClr val="bg1"/>
                </a:solidFill>
                <a:latin typeface="Garamond" panose="02020404030301010803" pitchFamily="18" charset="0"/>
                <a:cs typeface="Tahoma"/>
              </a:rPr>
              <a:t>integrati dagli articoli del Regolamento (UE) 2015/2447 (RE), sono:</a:t>
            </a:r>
          </a:p>
          <a:p>
            <a:pPr marL="12700" marR="5080" algn="just" defTabSz="914400">
              <a:lnSpc>
                <a:spcPct val="99600"/>
              </a:lnSpc>
              <a:spcBef>
                <a:spcPts val="120"/>
              </a:spcBef>
              <a:defRPr/>
            </a:pPr>
            <a:endParaRPr lang="it-IT" sz="2000" noProof="0">
              <a:solidFill>
                <a:schemeClr val="bg1"/>
              </a:solidFill>
              <a:latin typeface="Garamond" panose="02020404030301010803" pitchFamily="18" charset="0"/>
              <a:cs typeface="Tahoma"/>
            </a:endParaRPr>
          </a:p>
          <a:p>
            <a:pPr marL="469900" marR="5080" indent="-457200" algn="just" defTabSz="914400">
              <a:lnSpc>
                <a:spcPct val="99600"/>
              </a:lnSpc>
              <a:spcBef>
                <a:spcPts val="120"/>
              </a:spcBef>
              <a:buFont typeface="+mj-lt"/>
              <a:buAutoNum type="alphaLcParenR"/>
              <a:defRPr/>
            </a:pPr>
            <a:r>
              <a:rPr lang="it-IT" sz="2000" b="1" noProof="0">
                <a:solidFill>
                  <a:schemeClr val="bg1"/>
                </a:solidFill>
                <a:latin typeface="Garamond" panose="02020404030301010803" pitchFamily="18" charset="0"/>
                <a:cs typeface="Tahoma"/>
              </a:rPr>
              <a:t>Conformità </a:t>
            </a:r>
            <a:r>
              <a:rPr lang="it-IT" sz="2000" noProof="0">
                <a:solidFill>
                  <a:schemeClr val="bg1"/>
                </a:solidFill>
                <a:latin typeface="Garamond" panose="02020404030301010803" pitchFamily="18" charset="0"/>
                <a:cs typeface="Tahoma"/>
              </a:rPr>
              <a:t>alla normativa doganale e fiscale, compresa l’assenza di precedenti di reati gravi in relazione all'attività economica del richiedente (art. 39, lett. a) CDU – art. 24 RE);</a:t>
            </a:r>
          </a:p>
          <a:p>
            <a:pPr marL="469900" marR="5080" indent="-457200" algn="just">
              <a:lnSpc>
                <a:spcPct val="99600"/>
              </a:lnSpc>
              <a:spcBef>
                <a:spcPts val="120"/>
              </a:spcBef>
              <a:buFont typeface="+mj-lt"/>
              <a:buAutoNum type="alphaLcParenR"/>
              <a:defRPr/>
            </a:pPr>
            <a:r>
              <a:rPr lang="it-IT" sz="2000" b="1" noProof="0">
                <a:solidFill>
                  <a:schemeClr val="bg1"/>
                </a:solidFill>
                <a:latin typeface="Garamond" panose="02020404030301010803" pitchFamily="18" charset="0"/>
                <a:cs typeface="Tahoma"/>
              </a:rPr>
              <a:t>Soddisfacente sistema di gestione delle scritture commerciali </a:t>
            </a:r>
            <a:r>
              <a:rPr lang="it-IT" sz="2000" noProof="0">
                <a:solidFill>
                  <a:schemeClr val="bg1"/>
                </a:solidFill>
                <a:latin typeface="Garamond" panose="02020404030301010803" pitchFamily="18" charset="0"/>
                <a:cs typeface="Tahoma"/>
              </a:rPr>
              <a:t>e dei trasporti, che consenta adeguati controlli doganali (art. 39, lett. b) CDU – art. 25 RE);</a:t>
            </a:r>
          </a:p>
          <a:p>
            <a:pPr marL="469900" marR="5080" indent="-457200" algn="just">
              <a:lnSpc>
                <a:spcPct val="99600"/>
              </a:lnSpc>
              <a:spcBef>
                <a:spcPts val="120"/>
              </a:spcBef>
              <a:buFont typeface="+mj-lt"/>
              <a:buAutoNum type="alphaLcParenR"/>
              <a:defRPr/>
            </a:pPr>
            <a:r>
              <a:rPr lang="it-IT" sz="2000" b="1" noProof="0">
                <a:solidFill>
                  <a:schemeClr val="bg1"/>
                </a:solidFill>
                <a:latin typeface="Garamond" panose="02020404030301010803" pitchFamily="18" charset="0"/>
                <a:cs typeface="Tahoma"/>
              </a:rPr>
              <a:t>Comprovata solvibilità finanziaria </a:t>
            </a:r>
            <a:r>
              <a:rPr lang="it-IT" sz="2000" noProof="0">
                <a:solidFill>
                  <a:schemeClr val="bg1"/>
                </a:solidFill>
                <a:latin typeface="Garamond" panose="02020404030301010803" pitchFamily="18" charset="0"/>
                <a:cs typeface="Tahoma"/>
              </a:rPr>
              <a:t>(art. 39, lett. c) CDU – art. 26 RE AEOC-AEOS);</a:t>
            </a:r>
          </a:p>
          <a:p>
            <a:pPr marL="469900" marR="5080" indent="-457200" algn="just">
              <a:lnSpc>
                <a:spcPct val="99600"/>
              </a:lnSpc>
              <a:spcBef>
                <a:spcPts val="120"/>
              </a:spcBef>
              <a:buFont typeface="+mj-lt"/>
              <a:buAutoNum type="alphaLcParenR"/>
              <a:defRPr/>
            </a:pPr>
            <a:r>
              <a:rPr lang="it-IT" sz="2000" b="1" noProof="0">
                <a:solidFill>
                  <a:schemeClr val="bg1"/>
                </a:solidFill>
                <a:latin typeface="Garamond" panose="02020404030301010803" pitchFamily="18" charset="0"/>
                <a:cs typeface="Tahoma"/>
              </a:rPr>
              <a:t>Standard pratici di competenza o qualifiche professiona</a:t>
            </a:r>
            <a:r>
              <a:rPr lang="it-IT" sz="2000" noProof="0">
                <a:solidFill>
                  <a:schemeClr val="bg1"/>
                </a:solidFill>
                <a:latin typeface="Garamond" panose="02020404030301010803" pitchFamily="18" charset="0"/>
                <a:cs typeface="Tahoma"/>
              </a:rPr>
              <a:t>li direttamente connesse all'attività svolta (art. 39, lett. d) CDU – art. 27 RE AEOC); </a:t>
            </a:r>
          </a:p>
          <a:p>
            <a:pPr marL="469900" marR="5080" indent="-457200" algn="just">
              <a:lnSpc>
                <a:spcPct val="99600"/>
              </a:lnSpc>
              <a:spcBef>
                <a:spcPts val="120"/>
              </a:spcBef>
              <a:buFont typeface="+mj-lt"/>
              <a:buAutoNum type="alphaLcParenR"/>
              <a:defRPr/>
            </a:pPr>
            <a:r>
              <a:rPr lang="it-IT" sz="2000" b="1" noProof="0">
                <a:solidFill>
                  <a:schemeClr val="bg1"/>
                </a:solidFill>
                <a:latin typeface="Garamond" panose="02020404030301010803" pitchFamily="18" charset="0"/>
                <a:cs typeface="Tahoma"/>
              </a:rPr>
              <a:t>Adeguati standard di sicurezza </a:t>
            </a:r>
            <a:r>
              <a:rPr lang="it-IT" sz="2000" noProof="0">
                <a:solidFill>
                  <a:schemeClr val="bg1"/>
                </a:solidFill>
                <a:latin typeface="Garamond" panose="02020404030301010803" pitchFamily="18" charset="0"/>
                <a:cs typeface="Tahoma"/>
              </a:rPr>
              <a:t>(art. 39, lett. e) CDU – art. 28 RE AEOS – AEOF)</a:t>
            </a:r>
          </a:p>
          <a:p>
            <a:pPr marL="12700" marR="5080" algn="just" defTabSz="914400">
              <a:lnSpc>
                <a:spcPct val="99600"/>
              </a:lnSpc>
              <a:spcBef>
                <a:spcPts val="120"/>
              </a:spcBef>
              <a:defRPr/>
            </a:pPr>
            <a:endParaRPr lang="it-IT" sz="2000" b="1" noProof="0">
              <a:solidFill>
                <a:prstClr val="black"/>
              </a:solidFill>
              <a:latin typeface="Garamond" panose="02020404030301010803" pitchFamily="18" charset="0"/>
              <a:cs typeface="Tahoma"/>
            </a:endParaRPr>
          </a:p>
          <a:p>
            <a:pPr marL="12700" marR="5080" algn="just" defTabSz="914400">
              <a:lnSpc>
                <a:spcPct val="99600"/>
              </a:lnSpc>
              <a:spcBef>
                <a:spcPts val="120"/>
              </a:spcBef>
              <a:defRPr/>
            </a:pPr>
            <a:endParaRPr kumimoji="0" lang="it-IT" sz="2000" b="0" i="0" u="none" strike="noStrike" kern="1200" cap="none" spc="0" normalizeH="0" baseline="0" noProof="0">
              <a:ln>
                <a:noFill/>
              </a:ln>
              <a:solidFill>
                <a:prstClr val="black"/>
              </a:solidFill>
              <a:effectLst/>
              <a:uLnTx/>
              <a:uFillTx/>
              <a:latin typeface="Garamond" panose="02020404030301010803" pitchFamily="18" charset="0"/>
              <a:cs typeface="Tahoma"/>
            </a:endParaRPr>
          </a:p>
        </p:txBody>
      </p:sp>
    </p:spTree>
    <p:extLst>
      <p:ext uri="{BB962C8B-B14F-4D97-AF65-F5344CB8AC3E}">
        <p14:creationId xmlns:p14="http://schemas.microsoft.com/office/powerpoint/2010/main" val="30144141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F5C1E8F2-A1E6-0A0C-892B-7349CA7C7EA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56B73796-3BDD-BCA5-F0F1-D48729C57D1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18DDF0EE-B2D2-B4C3-075A-E01E6FCCD424}"/>
              </a:ext>
            </a:extLst>
          </p:cNvPr>
          <p:cNvSpPr txBox="1"/>
          <p:nvPr/>
        </p:nvSpPr>
        <p:spPr>
          <a:xfrm>
            <a:off x="1174252" y="274534"/>
            <a:ext cx="10733314" cy="1384995"/>
          </a:xfrm>
          <a:prstGeom prst="rect">
            <a:avLst/>
          </a:prstGeom>
          <a:noFill/>
        </p:spPr>
        <p:txBody>
          <a:bodyPr wrap="square" rtlCol="0">
            <a:spAutoFit/>
          </a:bodyPr>
          <a:lstStyle/>
          <a:p>
            <a:r>
              <a:rPr lang="it-IT" sz="2400" b="1" noProof="0">
                <a:solidFill>
                  <a:srgbClr val="003399"/>
                </a:solidFill>
                <a:latin typeface="Garamond" panose="02020404030301010803" pitchFamily="18" charset="0"/>
              </a:rPr>
              <a:t>I requisiti per il rilascio dell’autorizzazione AEO</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D2903EDF-68B4-AC74-707A-EDF111501CB4}"/>
              </a:ext>
            </a:extLst>
          </p:cNvPr>
          <p:cNvSpPr txBox="1"/>
          <p:nvPr/>
        </p:nvSpPr>
        <p:spPr>
          <a:xfrm>
            <a:off x="1174252" y="690940"/>
            <a:ext cx="8540018"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a:t>
            </a:r>
            <a:r>
              <a:rPr lang="it-IT" sz="1600" i="1" noProof="0">
                <a:solidFill>
                  <a:srgbClr val="6886C4"/>
                </a:solidFill>
                <a:latin typeface="Garamond" panose="02020404030301010803" pitchFamily="18" charset="0"/>
              </a:rPr>
              <a:t>a), b), c), d) ed e)</a:t>
            </a:r>
            <a:r>
              <a:rPr lang="it-IT" sz="1600" noProof="0">
                <a:solidFill>
                  <a:srgbClr val="6886C4"/>
                </a:solidFill>
                <a:latin typeface="Garamond" panose="02020404030301010803" pitchFamily="18" charset="0"/>
              </a:rPr>
              <a:t> del Reg. (UE) 2013/952 (CDU) e artt. dal </a:t>
            </a:r>
            <a:r>
              <a:rPr lang="it-IT" sz="1600" i="1" noProof="0">
                <a:solidFill>
                  <a:srgbClr val="6886C4"/>
                </a:solidFill>
                <a:latin typeface="Garamond" panose="02020404030301010803" pitchFamily="18" charset="0"/>
              </a:rPr>
              <a:t>24 al 28 </a:t>
            </a:r>
            <a:r>
              <a:rPr lang="it-IT" sz="1600" noProof="0">
                <a:solidFill>
                  <a:srgbClr val="6886C4"/>
                </a:solidFill>
                <a:latin typeface="Garamond" panose="02020404030301010803" pitchFamily="18" charset="0"/>
              </a:rPr>
              <a:t>Reg. UE 2015/2447 (RE) </a:t>
            </a:r>
          </a:p>
        </p:txBody>
      </p:sp>
      <p:sp>
        <p:nvSpPr>
          <p:cNvPr id="7" name="CasellaDiTesto 6">
            <a:extLst>
              <a:ext uri="{FF2B5EF4-FFF2-40B4-BE49-F238E27FC236}">
                <a16:creationId xmlns:a16="http://schemas.microsoft.com/office/drawing/2014/main" id="{D86E5E3F-BBC2-5647-1518-365842D92B90}"/>
              </a:ext>
            </a:extLst>
          </p:cNvPr>
          <p:cNvSpPr txBox="1"/>
          <p:nvPr/>
        </p:nvSpPr>
        <p:spPr>
          <a:xfrm>
            <a:off x="775783" y="1659529"/>
            <a:ext cx="10640429" cy="1200329"/>
          </a:xfrm>
          <a:prstGeom prst="rect">
            <a:avLst/>
          </a:prstGeom>
          <a:noFill/>
        </p:spPr>
        <p:txBody>
          <a:bodyPr wrap="square">
            <a:spAutoFit/>
          </a:bodyPr>
          <a:lstStyle/>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IL REQUISITO DELLA CONFORMITA’ </a:t>
            </a:r>
          </a:p>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Art. 39, lett. a) CDU – Art. 24 RE</a:t>
            </a:r>
          </a:p>
          <a:p>
            <a:pPr lvl="0" algn="ctr" defTabSz="914400">
              <a:buSzPct val="100000"/>
              <a:defRPr sz="2400">
                <a:solidFill>
                  <a:srgbClr val="636363"/>
                </a:solidFill>
                <a:latin typeface="Arial Narrow"/>
                <a:ea typeface="Arial Narrow"/>
                <a:cs typeface="Arial Narrow"/>
                <a:sym typeface="Arial Narrow"/>
              </a:defRPr>
            </a:pPr>
            <a:endParaRPr lang="it-IT" sz="2400" noProof="0">
              <a:solidFill>
                <a:schemeClr val="accent1"/>
              </a:solidFill>
              <a:latin typeface="Garamond" panose="02020404030301010803" pitchFamily="18" charset="0"/>
              <a:cs typeface="Times New Roman" panose="02020603050405020304" pitchFamily="18" charset="0"/>
              <a:sym typeface="Arial Narrow"/>
            </a:endParaRPr>
          </a:p>
        </p:txBody>
      </p:sp>
      <p:pic>
        <p:nvPicPr>
          <p:cNvPr id="8" name="Immagine 7">
            <a:extLst>
              <a:ext uri="{FF2B5EF4-FFF2-40B4-BE49-F238E27FC236}">
                <a16:creationId xmlns:a16="http://schemas.microsoft.com/office/drawing/2014/main" id="{3226CD92-8C86-BF36-DA80-92E2B0965162}"/>
              </a:ext>
            </a:extLst>
          </p:cNvPr>
          <p:cNvPicPr>
            <a:picLocks noChangeAspect="1"/>
          </p:cNvPicPr>
          <p:nvPr/>
        </p:nvPicPr>
        <p:blipFill>
          <a:blip r:embed="rId2"/>
          <a:stretch>
            <a:fillRect/>
          </a:stretch>
        </p:blipFill>
        <p:spPr>
          <a:xfrm>
            <a:off x="3333750" y="2859858"/>
            <a:ext cx="5704012" cy="2660951"/>
          </a:xfrm>
          <a:prstGeom prst="rect">
            <a:avLst/>
          </a:prstGeom>
        </p:spPr>
      </p:pic>
    </p:spTree>
    <p:extLst>
      <p:ext uri="{BB962C8B-B14F-4D97-AF65-F5344CB8AC3E}">
        <p14:creationId xmlns:p14="http://schemas.microsoft.com/office/powerpoint/2010/main" val="40068919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EEEAAD97-8955-1520-D76C-9B0D6BB80452}"/>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2539D216-A109-4D95-B81F-20E080A85D16}"/>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27ED8454-1476-969E-4DC4-1D12FD32764C}"/>
              </a:ext>
            </a:extLst>
          </p:cNvPr>
          <p:cNvSpPr txBox="1"/>
          <p:nvPr/>
        </p:nvSpPr>
        <p:spPr>
          <a:xfrm>
            <a:off x="1262743" y="227501"/>
            <a:ext cx="10733314"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7C86BAA0-8D47-2B32-42DF-53F69742E46C}"/>
              </a:ext>
            </a:extLst>
          </p:cNvPr>
          <p:cNvSpPr txBox="1"/>
          <p:nvPr/>
        </p:nvSpPr>
        <p:spPr>
          <a:xfrm>
            <a:off x="1262743" y="554983"/>
            <a:ext cx="8540018"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a:t>
            </a:r>
            <a:r>
              <a:rPr lang="it-IT" sz="1600" i="1" noProof="0">
                <a:solidFill>
                  <a:srgbClr val="6886C4"/>
                </a:solidFill>
                <a:latin typeface="Garamond" panose="02020404030301010803" pitchFamily="18" charset="0"/>
              </a:rPr>
              <a:t>a), b), c), d) ed e)</a:t>
            </a:r>
            <a:r>
              <a:rPr lang="it-IT" sz="1600" noProof="0">
                <a:solidFill>
                  <a:srgbClr val="6886C4"/>
                </a:solidFill>
                <a:latin typeface="Garamond" panose="02020404030301010803" pitchFamily="18" charset="0"/>
              </a:rPr>
              <a:t> del Reg. (UE) 2013/952 (CDU) e artt. dal </a:t>
            </a:r>
            <a:r>
              <a:rPr lang="it-IT" sz="1600" i="1" noProof="0">
                <a:solidFill>
                  <a:srgbClr val="6886C4"/>
                </a:solidFill>
                <a:latin typeface="Garamond" panose="02020404030301010803" pitchFamily="18" charset="0"/>
              </a:rPr>
              <a:t>24 al 28 </a:t>
            </a:r>
            <a:r>
              <a:rPr lang="it-IT" sz="1600" noProof="0">
                <a:solidFill>
                  <a:srgbClr val="6886C4"/>
                </a:solidFill>
                <a:latin typeface="Garamond" panose="02020404030301010803" pitchFamily="18" charset="0"/>
              </a:rPr>
              <a:t>Reg. UE 2015/2447 (RE) </a:t>
            </a:r>
          </a:p>
        </p:txBody>
      </p:sp>
      <p:sp>
        <p:nvSpPr>
          <p:cNvPr id="6" name="CasellaDiTesto 5">
            <a:extLst>
              <a:ext uri="{FF2B5EF4-FFF2-40B4-BE49-F238E27FC236}">
                <a16:creationId xmlns:a16="http://schemas.microsoft.com/office/drawing/2014/main" id="{5EDB24E5-5E9D-218E-C784-B98E3AA78AEF}"/>
              </a:ext>
            </a:extLst>
          </p:cNvPr>
          <p:cNvSpPr txBox="1"/>
          <p:nvPr/>
        </p:nvSpPr>
        <p:spPr>
          <a:xfrm>
            <a:off x="704674" y="1567690"/>
            <a:ext cx="10610311" cy="4157548"/>
          </a:xfrm>
          <a:prstGeom prst="rect">
            <a:avLst/>
          </a:prstGeom>
          <a:noFill/>
        </p:spPr>
        <p:txBody>
          <a:bodyPr wrap="square">
            <a:spAutoFit/>
          </a:bodyPr>
          <a:lstStyle/>
          <a:p>
            <a:pPr marL="12700" marR="5080" algn="just">
              <a:lnSpc>
                <a:spcPct val="99600"/>
              </a:lnSpc>
              <a:spcBef>
                <a:spcPts val="120"/>
              </a:spcBef>
              <a:defRPr/>
            </a:pPr>
            <a:r>
              <a:rPr lang="it-IT" sz="2000" noProof="0">
                <a:solidFill>
                  <a:schemeClr val="bg1"/>
                </a:solidFill>
                <a:latin typeface="Garamond" panose="02020404030301010803" pitchFamily="18" charset="0"/>
                <a:cs typeface="Tahoma"/>
              </a:rPr>
              <a:t>Per ottenere il riconoscimento dell’autorizzazione AEO è richiesta all’Ufficio Locale ADM competente l’attivazione di una specifica azione di </a:t>
            </a:r>
            <a:r>
              <a:rPr lang="it-IT" sz="2000" i="1" noProof="0">
                <a:solidFill>
                  <a:schemeClr val="bg1"/>
                </a:solidFill>
                <a:latin typeface="Garamond" panose="02020404030301010803" pitchFamily="18" charset="0"/>
                <a:cs typeface="Tahoma"/>
              </a:rPr>
              <a:t>audit </a:t>
            </a:r>
            <a:r>
              <a:rPr lang="it-IT" sz="2000" noProof="0">
                <a:solidFill>
                  <a:schemeClr val="bg1"/>
                </a:solidFill>
                <a:latin typeface="Garamond" panose="02020404030301010803" pitchFamily="18" charset="0"/>
                <a:cs typeface="Tahoma"/>
              </a:rPr>
              <a:t>che non ha il carattere di controllo ispettivo, ma si basa sul concetto di </a:t>
            </a:r>
            <a:r>
              <a:rPr lang="it-IT" sz="2000" i="1" noProof="0">
                <a:solidFill>
                  <a:schemeClr val="bg1"/>
                </a:solidFill>
                <a:latin typeface="Garamond" panose="02020404030301010803" pitchFamily="18" charset="0"/>
                <a:cs typeface="Tahoma"/>
              </a:rPr>
              <a:t>cooperative compliance.</a:t>
            </a:r>
          </a:p>
          <a:p>
            <a:pPr marL="12700" marR="5080" algn="just" defTabSz="914400">
              <a:lnSpc>
                <a:spcPct val="99600"/>
              </a:lnSpc>
              <a:spcBef>
                <a:spcPts val="120"/>
              </a:spcBef>
              <a:defRPr/>
            </a:pPr>
            <a:endParaRPr kumimoji="0" lang="it-IT" sz="2000" b="0" i="0" u="none" strike="noStrike" kern="1200" cap="none" spc="0" normalizeH="0" baseline="0" noProof="0">
              <a:ln>
                <a:noFill/>
              </a:ln>
              <a:solidFill>
                <a:schemeClr val="bg1"/>
              </a:solidFill>
              <a:effectLst/>
              <a:uLnTx/>
              <a:uFillTx/>
              <a:latin typeface="Garamond" panose="02020404030301010803" pitchFamily="18" charset="0"/>
              <a:cs typeface="Tahoma"/>
            </a:endParaRPr>
          </a:p>
          <a:p>
            <a:pPr marL="12700" marR="5080" algn="just">
              <a:lnSpc>
                <a:spcPct val="99600"/>
              </a:lnSpc>
              <a:spcBef>
                <a:spcPts val="120"/>
              </a:spcBef>
              <a:defRPr/>
            </a:pPr>
            <a:r>
              <a:rPr lang="it-IT" sz="2000" noProof="0">
                <a:solidFill>
                  <a:schemeClr val="bg1"/>
                </a:solidFill>
                <a:latin typeface="Garamond" panose="02020404030301010803" pitchFamily="18" charset="0"/>
                <a:cs typeface="Tahoma"/>
              </a:rPr>
              <a:t>In fase di audit i criteri indicati dalla lettera a) alla lettera d) sono sempre valutati, mentre il criterio riferito agli standard di sicurezza – lettera e) – è previsto esclusivamente per l’ottenimento dell’autorizzazione combinata AEOF.</a:t>
            </a:r>
          </a:p>
          <a:p>
            <a:pPr marL="12700" marR="5080" algn="just" defTabSz="914400">
              <a:lnSpc>
                <a:spcPct val="99600"/>
              </a:lnSpc>
              <a:spcBef>
                <a:spcPts val="120"/>
              </a:spcBef>
              <a:defRPr/>
            </a:pPr>
            <a:endParaRPr lang="it-IT" sz="2000"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I criteri sono valutati in modo sistemico tenendo conto della forma giuridica (società di persone o di capitali, ditte individuali…), della dimensione (piccola, media, grande impresa), attività esercitata (produzione, servizi…), volume di affari e del ruolo che essa ricopre nella catena di approvvigionamento internazionale. Si tiene conto, inoltre, della complessità delle attività svolte e il tipo di merci trattate.</a:t>
            </a:r>
          </a:p>
          <a:p>
            <a:pPr marL="12700" marR="5080" algn="just" defTabSz="914400">
              <a:lnSpc>
                <a:spcPct val="99600"/>
              </a:lnSpc>
              <a:spcBef>
                <a:spcPts val="120"/>
              </a:spcBef>
              <a:defRPr/>
            </a:pPr>
            <a:endParaRPr lang="it-IT" sz="2000" noProof="0">
              <a:solidFill>
                <a:prstClr val="black"/>
              </a:solidFill>
              <a:latin typeface="Garamond" panose="02020404030301010803" pitchFamily="18" charset="0"/>
              <a:cs typeface="Tahoma"/>
            </a:endParaRPr>
          </a:p>
        </p:txBody>
      </p:sp>
    </p:spTree>
    <p:extLst>
      <p:ext uri="{BB962C8B-B14F-4D97-AF65-F5344CB8AC3E}">
        <p14:creationId xmlns:p14="http://schemas.microsoft.com/office/powerpoint/2010/main" val="1801237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9879937D-25CB-8DBC-8774-758B5D9B1676}"/>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92235801-CD25-0A48-19ED-9322130D1191}"/>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983281FE-5F59-1C7A-4F17-F45FE39982F2}"/>
              </a:ext>
            </a:extLst>
          </p:cNvPr>
          <p:cNvSpPr txBox="1"/>
          <p:nvPr/>
        </p:nvSpPr>
        <p:spPr>
          <a:xfrm>
            <a:off x="1262743" y="176210"/>
            <a:ext cx="10733314"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FE8FFDF8-E964-2A3A-DEAB-811EC9A09A34}"/>
              </a:ext>
            </a:extLst>
          </p:cNvPr>
          <p:cNvSpPr txBox="1"/>
          <p:nvPr/>
        </p:nvSpPr>
        <p:spPr>
          <a:xfrm>
            <a:off x="1262743" y="496864"/>
            <a:ext cx="7751753" cy="615553"/>
          </a:xfrm>
          <a:prstGeom prst="rect">
            <a:avLst/>
          </a:prstGeom>
          <a:noFill/>
        </p:spPr>
        <p:txBody>
          <a:bodyPr wrap="square" rtlCol="0" anchor="b">
            <a:spAutoFit/>
          </a:bodyPr>
          <a:lstStyle/>
          <a:p>
            <a:r>
              <a:rPr lang="it-IT" noProof="0">
                <a:solidFill>
                  <a:srgbClr val="6886C4"/>
                </a:solidFill>
                <a:latin typeface="Garamond" panose="02020404030301010803" pitchFamily="18" charset="0"/>
              </a:rPr>
              <a:t>Criterio della conformità</a:t>
            </a:r>
            <a:r>
              <a:rPr lang="it-IT" sz="1600" noProof="0">
                <a:solidFill>
                  <a:srgbClr val="6886C4"/>
                </a:solidFill>
                <a:latin typeface="Garamond" panose="02020404030301010803" pitchFamily="18" charset="0"/>
              </a:rPr>
              <a:t>. </a:t>
            </a:r>
          </a:p>
          <a:p>
            <a:r>
              <a:rPr lang="it-IT" sz="1600" noProof="0">
                <a:solidFill>
                  <a:srgbClr val="6886C4"/>
                </a:solidFill>
                <a:latin typeface="Garamond" panose="02020404030301010803" pitchFamily="18" charset="0"/>
              </a:rPr>
              <a:t>Art. 39, lett. a) CDU - art. 24 RE</a:t>
            </a:r>
          </a:p>
        </p:txBody>
      </p:sp>
      <p:sp>
        <p:nvSpPr>
          <p:cNvPr id="6" name="CasellaDiTesto 5">
            <a:extLst>
              <a:ext uri="{FF2B5EF4-FFF2-40B4-BE49-F238E27FC236}">
                <a16:creationId xmlns:a16="http://schemas.microsoft.com/office/drawing/2014/main" id="{D1B826C9-90B6-1E57-C95A-98833BCA6E9F}"/>
              </a:ext>
            </a:extLst>
          </p:cNvPr>
          <p:cNvSpPr txBox="1"/>
          <p:nvPr/>
        </p:nvSpPr>
        <p:spPr>
          <a:xfrm>
            <a:off x="658179" y="1191194"/>
            <a:ext cx="10656807" cy="4850046"/>
          </a:xfrm>
          <a:prstGeom prst="rect">
            <a:avLst/>
          </a:prstGeom>
          <a:noFill/>
        </p:spPr>
        <p:txBody>
          <a:bodyPr wrap="square">
            <a:spAutoFit/>
          </a:bodyPr>
          <a:lstStyle/>
          <a:p>
            <a:pPr marL="12700" marR="5080" algn="just" defTabSz="914400">
              <a:lnSpc>
                <a:spcPct val="99600"/>
              </a:lnSpc>
              <a:spcBef>
                <a:spcPts val="120"/>
              </a:spcBef>
              <a:defRPr/>
            </a:pPr>
            <a:endParaRPr lang="it-IT" sz="2000" noProof="0">
              <a:solidFill>
                <a:prstClr val="black"/>
              </a:solidFill>
              <a:latin typeface="Garamond" panose="02020404030301010803" pitchFamily="18" charset="0"/>
              <a:cs typeface="Tahoma"/>
            </a:endParaRP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L’art. 39 del CDU alla lettera </a:t>
            </a:r>
            <a:r>
              <a:rPr lang="it-IT" sz="2000" i="1" noProof="0">
                <a:solidFill>
                  <a:schemeClr val="bg1"/>
                </a:solidFill>
                <a:latin typeface="Garamond" panose="02020404030301010803" pitchFamily="18" charset="0"/>
                <a:cs typeface="Tahoma"/>
              </a:rPr>
              <a:t>a) </a:t>
            </a:r>
            <a:r>
              <a:rPr lang="it-IT" sz="2000" noProof="0">
                <a:solidFill>
                  <a:schemeClr val="bg1"/>
                </a:solidFill>
                <a:latin typeface="Garamond" panose="02020404030301010803" pitchFamily="18" charset="0"/>
                <a:cs typeface="Tahoma"/>
              </a:rPr>
              <a:t>prescrive l’assenza di violazioni gravi o ripetute della normativa doganale e fiscale, compresa l’assenza di reati gravi in </a:t>
            </a:r>
            <a:r>
              <a:rPr lang="it-IT" sz="2000" i="1" u="sng" noProof="0">
                <a:solidFill>
                  <a:schemeClr val="bg1"/>
                </a:solidFill>
                <a:latin typeface="Garamond" panose="02020404030301010803" pitchFamily="18" charset="0"/>
                <a:cs typeface="Tahoma"/>
              </a:rPr>
              <a:t>relazione all'attività economica del richiedente</a:t>
            </a:r>
            <a:r>
              <a:rPr lang="it-IT" sz="2000" noProof="0">
                <a:solidFill>
                  <a:schemeClr val="bg1"/>
                </a:solidFill>
                <a:latin typeface="Garamond" panose="02020404030301010803" pitchFamily="18" charset="0"/>
                <a:cs typeface="Tahoma"/>
              </a:rPr>
              <a:t>. </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L’ art. 24 del Reg. (UE) n. 2447/2015 (RE) individua i soggetti sui quali verificare il possesso di tali requisiti.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Se il richiedente è una </a:t>
            </a:r>
            <a:r>
              <a:rPr lang="it-IT" sz="2000" b="1" noProof="0">
                <a:solidFill>
                  <a:schemeClr val="bg1"/>
                </a:solidFill>
                <a:latin typeface="Garamond" panose="02020404030301010803" pitchFamily="18" charset="0"/>
                <a:cs typeface="Tahoma"/>
              </a:rPr>
              <a:t>persona fisica</a:t>
            </a:r>
            <a:r>
              <a:rPr lang="it-IT" sz="2000" noProof="0">
                <a:solidFill>
                  <a:schemeClr val="bg1"/>
                </a:solidFill>
                <a:latin typeface="Garamond" panose="02020404030301010803" pitchFamily="18" charset="0"/>
                <a:cs typeface="Tahoma"/>
              </a:rPr>
              <a:t>, le condizioni di cui sopra devono essere soddisfatte:</a:t>
            </a:r>
          </a:p>
          <a:p>
            <a:pPr marL="355600" marR="5080" indent="-342900" algn="just" defTabSz="914400">
              <a:lnSpc>
                <a:spcPct val="99600"/>
              </a:lnSpc>
              <a:spcBef>
                <a:spcPts val="120"/>
              </a:spcBef>
              <a:buFont typeface="Wingdings" panose="05000000000000000000" pitchFamily="2" charset="2"/>
              <a:buChar char="§"/>
              <a:defRPr/>
            </a:pPr>
            <a:r>
              <a:rPr lang="it-IT" sz="2000" noProof="0">
                <a:solidFill>
                  <a:schemeClr val="bg1"/>
                </a:solidFill>
                <a:latin typeface="Garamond" panose="02020404030301010803" pitchFamily="18" charset="0"/>
                <a:cs typeface="Tahoma"/>
              </a:rPr>
              <a:t> dal soggetto richiedente;</a:t>
            </a:r>
          </a:p>
          <a:p>
            <a:pPr marL="355600" marR="5080" indent="-342900" algn="just" defTabSz="914400">
              <a:lnSpc>
                <a:spcPct val="99600"/>
              </a:lnSpc>
              <a:spcBef>
                <a:spcPts val="120"/>
              </a:spcBef>
              <a:buFont typeface="Wingdings" panose="05000000000000000000" pitchFamily="2" charset="2"/>
              <a:buChar char="§"/>
              <a:defRPr/>
            </a:pPr>
            <a:r>
              <a:rPr lang="it-IT" sz="2000" noProof="0">
                <a:solidFill>
                  <a:schemeClr val="bg1"/>
                </a:solidFill>
                <a:latin typeface="Garamond" panose="02020404030301010803" pitchFamily="18" charset="0"/>
                <a:cs typeface="Tahoma"/>
              </a:rPr>
              <a:t>dal dipendente o i dipendenti responsabili delle questioni doganali.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Se il richiedente </a:t>
            </a:r>
            <a:r>
              <a:rPr lang="it-IT" sz="2000" b="1" noProof="0">
                <a:solidFill>
                  <a:schemeClr val="bg1"/>
                </a:solidFill>
                <a:latin typeface="Garamond" panose="02020404030301010803" pitchFamily="18" charset="0"/>
                <a:cs typeface="Tahoma"/>
              </a:rPr>
              <a:t>è una persona giuridica</a:t>
            </a:r>
            <a:r>
              <a:rPr lang="it-IT" sz="2000" noProof="0">
                <a:solidFill>
                  <a:schemeClr val="bg1"/>
                </a:solidFill>
                <a:latin typeface="Garamond" panose="02020404030301010803" pitchFamily="18" charset="0"/>
                <a:cs typeface="Tahoma"/>
              </a:rPr>
              <a:t>, le condizioni di cui sopra devono essere soddisfatte: </a:t>
            </a:r>
          </a:p>
          <a:p>
            <a:pPr marL="355600" marR="5080" indent="-342900" algn="just" defTabSz="914400">
              <a:lnSpc>
                <a:spcPct val="99600"/>
              </a:lnSpc>
              <a:spcBef>
                <a:spcPts val="120"/>
              </a:spcBef>
              <a:buFont typeface="Wingdings" panose="05000000000000000000" pitchFamily="2" charset="2"/>
              <a:buChar char="§"/>
              <a:defRPr/>
            </a:pPr>
            <a:r>
              <a:rPr lang="it-IT" sz="2000" noProof="0">
                <a:solidFill>
                  <a:schemeClr val="bg1"/>
                </a:solidFill>
                <a:latin typeface="Garamond" panose="02020404030301010803" pitchFamily="18" charset="0"/>
                <a:cs typeface="Tahoma"/>
              </a:rPr>
              <a:t>dal soggetto richiedente;</a:t>
            </a:r>
          </a:p>
          <a:p>
            <a:pPr marL="355600" marR="5080" indent="-342900" algn="just" defTabSz="914400">
              <a:lnSpc>
                <a:spcPct val="99600"/>
              </a:lnSpc>
              <a:spcBef>
                <a:spcPts val="120"/>
              </a:spcBef>
              <a:buFont typeface="Wingdings" panose="05000000000000000000" pitchFamily="2" charset="2"/>
              <a:buChar char="§"/>
              <a:defRPr/>
            </a:pPr>
            <a:r>
              <a:rPr lang="it-IT" sz="2000" noProof="0">
                <a:solidFill>
                  <a:schemeClr val="bg1"/>
                </a:solidFill>
                <a:latin typeface="Garamond" panose="02020404030301010803" pitchFamily="18" charset="0"/>
                <a:cs typeface="Tahoma"/>
              </a:rPr>
              <a:t>dal dipendente o i dipendenti responsabili delle questioni doganali; </a:t>
            </a:r>
          </a:p>
          <a:p>
            <a:pPr marL="355600" marR="5080" indent="-342900" algn="just" defTabSz="914400">
              <a:lnSpc>
                <a:spcPct val="99600"/>
              </a:lnSpc>
              <a:spcBef>
                <a:spcPts val="120"/>
              </a:spcBef>
              <a:buFont typeface="Wingdings" panose="05000000000000000000" pitchFamily="2" charset="2"/>
              <a:buChar char="§"/>
              <a:defRPr/>
            </a:pPr>
            <a:r>
              <a:rPr lang="it-IT" sz="2000" noProof="0">
                <a:solidFill>
                  <a:schemeClr val="bg1"/>
                </a:solidFill>
                <a:latin typeface="Garamond" panose="02020404030301010803" pitchFamily="18" charset="0"/>
                <a:cs typeface="Tahoma"/>
              </a:rPr>
              <a:t>dalle persone responsabili per il richiedente o che esercitano il controllo sulla sua gestione;</a:t>
            </a:r>
          </a:p>
          <a:p>
            <a:pPr marL="355600" marR="5080" indent="-342900" algn="just" defTabSz="914400">
              <a:lnSpc>
                <a:spcPct val="99600"/>
              </a:lnSpc>
              <a:spcBef>
                <a:spcPts val="120"/>
              </a:spcBef>
              <a:buFont typeface="Wingdings" panose="05000000000000000000" pitchFamily="2" charset="2"/>
              <a:buChar char="§"/>
              <a:defRPr/>
            </a:pPr>
            <a:r>
              <a:rPr lang="it-IT" sz="2000" noProof="0">
                <a:solidFill>
                  <a:schemeClr val="bg1"/>
                </a:solidFill>
                <a:latin typeface="Garamond" panose="02020404030301010803" pitchFamily="18" charset="0"/>
                <a:cs typeface="Tahoma"/>
              </a:rPr>
              <a:t>dai soggetti con specifici poteri in ambito fiscale e/o doganale (</a:t>
            </a:r>
            <a:r>
              <a:rPr lang="it-IT" sz="2000" i="1" noProof="0">
                <a:solidFill>
                  <a:schemeClr val="bg1"/>
                </a:solidFill>
                <a:latin typeface="Garamond" panose="02020404030301010803" pitchFamily="18" charset="0"/>
                <a:cs typeface="Tahoma"/>
              </a:rPr>
              <a:t>procura in tali settori dal soggetto richiedente l’AEO</a:t>
            </a:r>
            <a:r>
              <a:rPr lang="it-IT" sz="2000" noProof="0">
                <a:solidFill>
                  <a:schemeClr val="bg1"/>
                </a:solidFill>
                <a:latin typeface="Garamond" panose="02020404030301010803" pitchFamily="18" charset="0"/>
                <a:cs typeface="Tahoma"/>
              </a:rPr>
              <a:t>).</a:t>
            </a:r>
          </a:p>
          <a:p>
            <a:pPr marL="12700" marR="5080" algn="just" defTabSz="914400">
              <a:lnSpc>
                <a:spcPct val="99600"/>
              </a:lnSpc>
              <a:spcBef>
                <a:spcPts val="120"/>
              </a:spcBef>
              <a:defRPr/>
            </a:pPr>
            <a:endParaRPr lang="it-IT" sz="2000" i="1" u="sng" noProof="0">
              <a:solidFill>
                <a:prstClr val="black"/>
              </a:solidFill>
              <a:latin typeface="Garamond" panose="02020404030301010803" pitchFamily="18" charset="0"/>
              <a:cs typeface="Tahoma"/>
            </a:endParaRPr>
          </a:p>
        </p:txBody>
      </p:sp>
    </p:spTree>
    <p:extLst>
      <p:ext uri="{BB962C8B-B14F-4D97-AF65-F5344CB8AC3E}">
        <p14:creationId xmlns:p14="http://schemas.microsoft.com/office/powerpoint/2010/main" val="32063026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04E98C2E-5B2F-6815-09B9-349339E20E2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93F787DC-E3C6-1C70-4FA6-CF425246C003}"/>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6E75AC7F-0A95-F45B-293F-7073725D07B5}"/>
              </a:ext>
            </a:extLst>
          </p:cNvPr>
          <p:cNvSpPr txBox="1"/>
          <p:nvPr/>
        </p:nvSpPr>
        <p:spPr>
          <a:xfrm>
            <a:off x="1262743" y="149243"/>
            <a:ext cx="10733314"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E8327964-F134-FC6B-F585-3B417D59B9CF}"/>
              </a:ext>
            </a:extLst>
          </p:cNvPr>
          <p:cNvSpPr txBox="1"/>
          <p:nvPr/>
        </p:nvSpPr>
        <p:spPr>
          <a:xfrm>
            <a:off x="1262743" y="503185"/>
            <a:ext cx="7751753" cy="615553"/>
          </a:xfrm>
          <a:prstGeom prst="rect">
            <a:avLst/>
          </a:prstGeom>
          <a:noFill/>
        </p:spPr>
        <p:txBody>
          <a:bodyPr wrap="square" rtlCol="0" anchor="b">
            <a:spAutoFit/>
          </a:bodyPr>
          <a:lstStyle/>
          <a:p>
            <a:r>
              <a:rPr lang="it-IT" noProof="0">
                <a:solidFill>
                  <a:srgbClr val="6886C4"/>
                </a:solidFill>
                <a:latin typeface="Garamond" panose="02020404030301010803" pitchFamily="18" charset="0"/>
              </a:rPr>
              <a:t>Criterio della conformità</a:t>
            </a:r>
            <a:r>
              <a:rPr lang="it-IT" sz="1600" noProof="0">
                <a:solidFill>
                  <a:srgbClr val="6886C4"/>
                </a:solidFill>
                <a:latin typeface="Garamond" panose="02020404030301010803" pitchFamily="18" charset="0"/>
              </a:rPr>
              <a:t>. </a:t>
            </a:r>
          </a:p>
          <a:p>
            <a:r>
              <a:rPr lang="it-IT" sz="1600" noProof="0">
                <a:solidFill>
                  <a:srgbClr val="6886C4"/>
                </a:solidFill>
                <a:latin typeface="Garamond" panose="02020404030301010803" pitchFamily="18" charset="0"/>
              </a:rPr>
              <a:t>Art. 39, lett. a) CDU - art. 24 RE</a:t>
            </a:r>
          </a:p>
        </p:txBody>
      </p:sp>
      <p:sp>
        <p:nvSpPr>
          <p:cNvPr id="7" name="CasellaDiTesto 6">
            <a:extLst>
              <a:ext uri="{FF2B5EF4-FFF2-40B4-BE49-F238E27FC236}">
                <a16:creationId xmlns:a16="http://schemas.microsoft.com/office/drawing/2014/main" id="{A397AEDA-0386-11BB-0CF8-2F5E641702BA}"/>
              </a:ext>
            </a:extLst>
          </p:cNvPr>
          <p:cNvSpPr txBox="1"/>
          <p:nvPr/>
        </p:nvSpPr>
        <p:spPr>
          <a:xfrm>
            <a:off x="678426" y="1651590"/>
            <a:ext cx="10636560" cy="3554819"/>
          </a:xfrm>
          <a:prstGeom prst="rect">
            <a:avLst/>
          </a:prstGeom>
          <a:noFill/>
        </p:spPr>
        <p:txBody>
          <a:bodyPr wrap="square">
            <a:spAutoFit/>
          </a:bodyPr>
          <a:lstStyle/>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Oltre a procedere alla consultazione delle banche dati a disposizione dell’Agenzia per la verifica dell’esistenza di infrazioni gravi e ripetute inerenti la normativa doganale e fiscale, è necessario acquisire la seguente documentazione al fine di accertare l’assenza di reati gravi:</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certificato generale del casellario giudiziale per uso amministrativo;</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certificato dei carichi pendenti; </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le dichiarazioni sostitutive di certificazioni rese dai medesimi soggetti di cui sopra, ai sensi dell’art.46 del DPR 445/2000, secondo i modelli disponibili sul sito dell’Agenzia;</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certificazione antimafia (decorsi trenta giorni dall’inserimento della richiesta si procederà ad acquisire l’autocertificazione);</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certificazioni delle sanzioni amministrative dipendenti da reato;</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autocertificazione carichi pendenti e casellario giudiziale.</a:t>
            </a:r>
          </a:p>
        </p:txBody>
      </p:sp>
    </p:spTree>
    <p:extLst>
      <p:ext uri="{BB962C8B-B14F-4D97-AF65-F5344CB8AC3E}">
        <p14:creationId xmlns:p14="http://schemas.microsoft.com/office/powerpoint/2010/main" val="4824987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E47F55B2-4008-E383-2EAB-A2FB6A3D21E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C92C3805-EDD2-CB21-FD0A-53685A208CB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3D1D6E63-54B7-D3BE-2C61-331C25852EBD}"/>
              </a:ext>
            </a:extLst>
          </p:cNvPr>
          <p:cNvSpPr txBox="1"/>
          <p:nvPr/>
        </p:nvSpPr>
        <p:spPr>
          <a:xfrm>
            <a:off x="1262743" y="176210"/>
            <a:ext cx="10733314"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37B4816E-CD0D-6C79-40CA-DBE51AA40EB5}"/>
              </a:ext>
            </a:extLst>
          </p:cNvPr>
          <p:cNvSpPr txBox="1"/>
          <p:nvPr/>
        </p:nvSpPr>
        <p:spPr>
          <a:xfrm>
            <a:off x="1262743" y="530152"/>
            <a:ext cx="7751753" cy="615553"/>
          </a:xfrm>
          <a:prstGeom prst="rect">
            <a:avLst/>
          </a:prstGeom>
          <a:noFill/>
        </p:spPr>
        <p:txBody>
          <a:bodyPr wrap="square" rtlCol="0" anchor="b">
            <a:spAutoFit/>
          </a:bodyPr>
          <a:lstStyle/>
          <a:p>
            <a:r>
              <a:rPr lang="it-IT" noProof="0">
                <a:solidFill>
                  <a:srgbClr val="6886C4"/>
                </a:solidFill>
                <a:latin typeface="Garamond" panose="02020404030301010803" pitchFamily="18" charset="0"/>
              </a:rPr>
              <a:t>Criterio della conformità</a:t>
            </a:r>
            <a:r>
              <a:rPr lang="it-IT" sz="1600" noProof="0">
                <a:solidFill>
                  <a:srgbClr val="6886C4"/>
                </a:solidFill>
                <a:latin typeface="Garamond" panose="02020404030301010803" pitchFamily="18" charset="0"/>
              </a:rPr>
              <a:t>. </a:t>
            </a:r>
          </a:p>
          <a:p>
            <a:r>
              <a:rPr lang="it-IT" sz="1600" noProof="0">
                <a:solidFill>
                  <a:srgbClr val="6886C4"/>
                </a:solidFill>
                <a:latin typeface="Garamond" panose="02020404030301010803" pitchFamily="18" charset="0"/>
              </a:rPr>
              <a:t>Art. 39, lett. a) CDU - art. 24 RE</a:t>
            </a:r>
          </a:p>
        </p:txBody>
      </p:sp>
      <p:sp>
        <p:nvSpPr>
          <p:cNvPr id="6" name="CasellaDiTesto 5">
            <a:extLst>
              <a:ext uri="{FF2B5EF4-FFF2-40B4-BE49-F238E27FC236}">
                <a16:creationId xmlns:a16="http://schemas.microsoft.com/office/drawing/2014/main" id="{6254C91A-E52B-1283-71EE-E9689DE13489}"/>
              </a:ext>
            </a:extLst>
          </p:cNvPr>
          <p:cNvSpPr txBox="1"/>
          <p:nvPr/>
        </p:nvSpPr>
        <p:spPr>
          <a:xfrm>
            <a:off x="658761" y="1579563"/>
            <a:ext cx="10656225" cy="4337085"/>
          </a:xfrm>
          <a:prstGeom prst="rect">
            <a:avLst/>
          </a:prstGeom>
          <a:noFill/>
        </p:spPr>
        <p:txBody>
          <a:bodyPr wrap="square">
            <a:spAutoFit/>
          </a:bodyPr>
          <a:lstStyle/>
          <a:p>
            <a:pPr marL="12700" marR="5080" algn="just" defTabSz="914400">
              <a:lnSpc>
                <a:spcPct val="99600"/>
              </a:lnSpc>
              <a:spcBef>
                <a:spcPts val="120"/>
              </a:spcBef>
              <a:defRPr/>
            </a:pPr>
            <a:r>
              <a:rPr kumimoji="0" lang="it-IT" strike="noStrike" kern="1200" cap="none" spc="0" normalizeH="0" baseline="0" noProof="0">
                <a:ln>
                  <a:noFill/>
                </a:ln>
                <a:solidFill>
                  <a:schemeClr val="bg1"/>
                </a:solidFill>
                <a:effectLst/>
                <a:uLnTx/>
                <a:uFillTx/>
                <a:latin typeface="Garamond" panose="02020404030301010803" pitchFamily="18" charset="0"/>
                <a:cs typeface="Tahoma"/>
              </a:rPr>
              <a:t>Il lasso di tempo da esaminare, al fine di accertare l’eventuale commissione di un’infrazione grave o ripetuta della normativa doganale o fiscale, </a:t>
            </a:r>
            <a:r>
              <a:rPr lang="it-IT" u="sng" noProof="0">
                <a:solidFill>
                  <a:schemeClr val="bg1"/>
                </a:solidFill>
                <a:latin typeface="Garamond" panose="02020404030301010803" pitchFamily="18" charset="0"/>
                <a:cs typeface="Tahoma"/>
              </a:rPr>
              <a:t>è</a:t>
            </a:r>
            <a:r>
              <a:rPr kumimoji="0" lang="it-IT" u="sng" strike="noStrike" kern="1200" cap="none" spc="0" normalizeH="0" baseline="0" noProof="0">
                <a:ln>
                  <a:noFill/>
                </a:ln>
                <a:solidFill>
                  <a:schemeClr val="bg1"/>
                </a:solidFill>
                <a:effectLst/>
                <a:uLnTx/>
                <a:uFillTx/>
                <a:latin typeface="Garamond" panose="02020404030301010803" pitchFamily="18" charset="0"/>
                <a:cs typeface="Tahoma"/>
              </a:rPr>
              <a:t> l’ultimo triennio</a:t>
            </a:r>
            <a:r>
              <a:rPr kumimoji="0" lang="it-IT" b="1" u="sng" strike="noStrike" kern="1200" cap="none" spc="0" normalizeH="0" baseline="0" noProof="0">
                <a:ln>
                  <a:noFill/>
                </a:ln>
                <a:solidFill>
                  <a:schemeClr val="bg1"/>
                </a:solidFill>
                <a:effectLst/>
                <a:uLnTx/>
                <a:uFillTx/>
                <a:latin typeface="Garamond" panose="02020404030301010803" pitchFamily="18" charset="0"/>
                <a:cs typeface="Tahoma"/>
              </a:rPr>
              <a:t>.</a:t>
            </a:r>
          </a:p>
          <a:p>
            <a:pPr marL="12700" marR="5080" algn="just" defTabSz="914400">
              <a:lnSpc>
                <a:spcPct val="99600"/>
              </a:lnSpc>
              <a:spcBef>
                <a:spcPts val="120"/>
              </a:spcBef>
              <a:defRPr/>
            </a:pPr>
            <a:endParaRPr kumimoji="0" lang="it-IT" b="1" u="sng" strike="noStrike" kern="1200" cap="none" spc="0" normalizeH="0" baseline="0" noProof="0">
              <a:ln>
                <a:noFill/>
              </a:ln>
              <a:solidFill>
                <a:schemeClr val="bg1"/>
              </a:solidFill>
              <a:effectLst/>
              <a:uLnTx/>
              <a:uFillTx/>
              <a:latin typeface="Garamond" panose="02020404030301010803" pitchFamily="18" charset="0"/>
              <a:cs typeface="Tahoma"/>
            </a:endParaRPr>
          </a:p>
          <a:p>
            <a:pPr marL="12700" marR="5080" algn="just" defTabSz="914400">
              <a:lnSpc>
                <a:spcPct val="99600"/>
              </a:lnSpc>
              <a:spcBef>
                <a:spcPts val="120"/>
              </a:spcBef>
              <a:defRPr/>
            </a:pPr>
            <a:r>
              <a:rPr lang="it-IT" u="sng" noProof="0">
                <a:solidFill>
                  <a:schemeClr val="bg1"/>
                </a:solidFill>
                <a:latin typeface="Garamond" panose="02020404030301010803" pitchFamily="18" charset="0"/>
                <a:cs typeface="Tahoma"/>
              </a:rPr>
              <a:t>In caso di riscontro positivo, il triennio decorre dalla data in cui l’illecito è stato commesso e non quella in cui l'autorità doganale o fiscale l’ha scoperto e/o ha preso la decisione. </a:t>
            </a:r>
            <a:r>
              <a:rPr lang="it-IT" noProof="0">
                <a:solidFill>
                  <a:schemeClr val="bg1"/>
                </a:solidFill>
                <a:latin typeface="Garamond" panose="02020404030301010803" pitchFamily="18" charset="0"/>
                <a:cs typeface="Tahoma"/>
              </a:rPr>
              <a:t>La ratio di tale scelta, adottata in sede europea, è stata quella di non far ricadere sugli operatori economici eventuali ritardi della pubblica amministrazioni nell’accertamento delle infrazioni stesse.</a:t>
            </a:r>
          </a:p>
          <a:p>
            <a:pPr marL="12700" marR="5080" algn="just" defTabSz="914400">
              <a:lnSpc>
                <a:spcPct val="99600"/>
              </a:lnSpc>
              <a:spcBef>
                <a:spcPts val="120"/>
              </a:spcBef>
              <a:defRPr/>
            </a:pPr>
            <a:endParaRPr lang="it-IT" u="sng"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u="sng" noProof="0">
                <a:solidFill>
                  <a:schemeClr val="bg1"/>
                </a:solidFill>
                <a:latin typeface="Garamond" panose="02020404030301010803" pitchFamily="18" charset="0"/>
                <a:cs typeface="Tahoma"/>
              </a:rPr>
              <a:t>Contrariamente a quanto previsto per le infrazioni della normativa doganale e fiscale, per i reati gravi, ostativi al rilascio e/o al mantenimento dell’autorizzazione AEO, non è stato previsto alcun limite temporale.</a:t>
            </a:r>
          </a:p>
          <a:p>
            <a:pPr marL="12700" marR="5080" algn="just" defTabSz="914400">
              <a:lnSpc>
                <a:spcPct val="99600"/>
              </a:lnSpc>
              <a:spcBef>
                <a:spcPts val="120"/>
              </a:spcBef>
              <a:defRPr/>
            </a:pPr>
            <a:endParaRPr kumimoji="0" lang="it-IT" b="1" u="sng" strike="noStrike" kern="1200" cap="none" spc="0" normalizeH="0" baseline="0" noProof="0">
              <a:ln>
                <a:noFill/>
              </a:ln>
              <a:solidFill>
                <a:schemeClr val="bg1"/>
              </a:solidFill>
              <a:effectLst/>
              <a:uLnTx/>
              <a:uFillTx/>
              <a:latin typeface="Garamond" panose="02020404030301010803" pitchFamily="18" charset="0"/>
              <a:cs typeface="Tahoma"/>
            </a:endParaRPr>
          </a:p>
          <a:p>
            <a:pPr marL="12700" marR="5080" algn="just">
              <a:lnSpc>
                <a:spcPct val="99600"/>
              </a:lnSpc>
              <a:spcBef>
                <a:spcPts val="120"/>
              </a:spcBef>
              <a:defRPr/>
            </a:pPr>
            <a:r>
              <a:rPr kumimoji="0" lang="it-IT" strike="noStrike" kern="1200" cap="none" spc="0" normalizeH="0" baseline="0" noProof="0">
                <a:ln>
                  <a:noFill/>
                </a:ln>
                <a:solidFill>
                  <a:schemeClr val="bg1"/>
                </a:solidFill>
                <a:effectLst/>
                <a:uLnTx/>
                <a:uFillTx/>
                <a:latin typeface="Garamond" panose="02020404030301010803" pitchFamily="18" charset="0"/>
                <a:cs typeface="Tahoma"/>
              </a:rPr>
              <a:t>Inoltre, l’art. 28 RD, par. 2 – </a:t>
            </a:r>
            <a:r>
              <a:rPr kumimoji="0" lang="it-IT" u="sng" strike="noStrike" kern="1200" cap="none" spc="0" normalizeH="0" baseline="0" noProof="0">
                <a:ln>
                  <a:noFill/>
                </a:ln>
                <a:solidFill>
                  <a:schemeClr val="bg1"/>
                </a:solidFill>
                <a:effectLst/>
                <a:uLnTx/>
                <a:uFillTx/>
                <a:latin typeface="Garamond" panose="02020404030301010803" pitchFamily="18" charset="0"/>
                <a:cs typeface="Tahoma"/>
              </a:rPr>
              <a:t>disciplinando la fase di rilascio dell’autorizzazione</a:t>
            </a:r>
            <a:r>
              <a:rPr kumimoji="0" lang="it-IT" strike="noStrike" kern="1200" cap="none" spc="0" normalizeH="0" baseline="0" noProof="0">
                <a:ln>
                  <a:noFill/>
                </a:ln>
                <a:solidFill>
                  <a:schemeClr val="bg1"/>
                </a:solidFill>
                <a:effectLst/>
                <a:uLnTx/>
                <a:uFillTx/>
                <a:latin typeface="Garamond" panose="02020404030301010803" pitchFamily="18" charset="0"/>
                <a:cs typeface="Tahoma"/>
              </a:rPr>
              <a:t> – prevede che “</a:t>
            </a:r>
            <a:r>
              <a:rPr kumimoji="0" lang="it-IT" i="1" strike="noStrike" kern="1200" cap="none" spc="0" normalizeH="0" baseline="0" noProof="0">
                <a:ln>
                  <a:noFill/>
                </a:ln>
                <a:solidFill>
                  <a:schemeClr val="bg1"/>
                </a:solidFill>
                <a:effectLst/>
                <a:uLnTx/>
                <a:uFillTx/>
                <a:latin typeface="Garamond" panose="02020404030301010803" pitchFamily="18" charset="0"/>
                <a:cs typeface="Tahoma"/>
              </a:rPr>
              <a:t>se è pendente un procedimento penale che pone in dubbio la capacità del richiedente di soddisfare le condizioni di cui all’articolo 39, lettera a), del codice, il termine per adottare la decisione è prorogato del tempo necessario per concludere tale procedimento</a:t>
            </a:r>
            <a:r>
              <a:rPr kumimoji="0" lang="it-IT" strike="noStrike" kern="1200" cap="none" spc="0" normalizeH="0" baseline="0" noProof="0">
                <a:ln>
                  <a:noFill/>
                </a:ln>
                <a:solidFill>
                  <a:schemeClr val="bg1"/>
                </a:solidFill>
                <a:effectLst/>
                <a:uLnTx/>
                <a:uFillTx/>
                <a:latin typeface="Garamond" panose="02020404030301010803" pitchFamily="18" charset="0"/>
                <a:cs typeface="Tahoma"/>
              </a:rPr>
              <a:t>.</a:t>
            </a:r>
          </a:p>
          <a:p>
            <a:pPr marL="12700" marR="5080" algn="just" defTabSz="914400">
              <a:lnSpc>
                <a:spcPct val="99600"/>
              </a:lnSpc>
              <a:spcBef>
                <a:spcPts val="120"/>
              </a:spcBef>
              <a:defRPr/>
            </a:pPr>
            <a:endParaRPr kumimoji="0" lang="it-IT" strike="noStrike" kern="1200" cap="none" spc="0" normalizeH="0" baseline="0" noProof="0">
              <a:ln>
                <a:noFill/>
              </a:ln>
              <a:solidFill>
                <a:prstClr val="black"/>
              </a:solidFill>
              <a:effectLst/>
              <a:uLnTx/>
              <a:uFillTx/>
              <a:latin typeface="Garamond" panose="02020404030301010803" pitchFamily="18" charset="0"/>
              <a:cs typeface="Tahoma"/>
            </a:endParaRPr>
          </a:p>
        </p:txBody>
      </p:sp>
    </p:spTree>
    <p:extLst>
      <p:ext uri="{BB962C8B-B14F-4D97-AF65-F5344CB8AC3E}">
        <p14:creationId xmlns:p14="http://schemas.microsoft.com/office/powerpoint/2010/main" val="6084713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039E8-8B33-53BE-E273-BA62F18B9F9D}"/>
            </a:ext>
          </a:extLst>
        </p:cNvPr>
        <p:cNvGrpSpPr/>
        <p:nvPr/>
      </p:nvGrpSpPr>
      <p:grpSpPr>
        <a:xfrm>
          <a:off x="0" y="0"/>
          <a:ext cx="0" cy="0"/>
          <a:chOff x="0" y="0"/>
          <a:chExt cx="0" cy="0"/>
        </a:xfrm>
      </p:grpSpPr>
      <p:sp>
        <p:nvSpPr>
          <p:cNvPr id="2" name="Footer Placeholder 4">
            <a:extLst>
              <a:ext uri="{FF2B5EF4-FFF2-40B4-BE49-F238E27FC236}">
                <a16:creationId xmlns:a16="http://schemas.microsoft.com/office/drawing/2014/main" id="{3E9EF5FF-97FA-950E-C156-8E8252B14E8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900" b="0" i="0" u="none" strike="noStrike" kern="1200" cap="none" spc="0" normalizeH="0" baseline="0" noProof="0">
                <a:ln>
                  <a:noFill/>
                </a:ln>
                <a:solidFill>
                  <a:srgbClr val="003399"/>
                </a:solidFill>
                <a:effectLst/>
                <a:uLnTx/>
                <a:uFillTx/>
                <a:latin typeface="Garamond" panose="02020404030301010803" pitchFamily="18" charset="0"/>
                <a:ea typeface="+mn-ea"/>
                <a:cs typeface="+mn-cs"/>
              </a:rPr>
              <a:t>AGENZIA DELLE DOGANE E DEI MONOPOLI – L’operatore Economico Autorizzato (AEO) e il commercio internazionale: semplificazioni e vantaggi nei rapporti con la Dogana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900" b="0" i="0" u="none" strike="noStrike" kern="1200" cap="none" spc="0" normalizeH="0" baseline="0" noProof="0">
              <a:ln>
                <a:noFill/>
              </a:ln>
              <a:solidFill>
                <a:srgbClr val="003399"/>
              </a:solidFill>
              <a:effectLst/>
              <a:uLnTx/>
              <a:uFillTx/>
              <a:latin typeface="Garamond" panose="02020404030301010803" pitchFamily="18" charset="0"/>
              <a:ea typeface="+mn-ea"/>
              <a:cs typeface="+mn-cs"/>
            </a:endParaRPr>
          </a:p>
        </p:txBody>
      </p:sp>
      <p:sp>
        <p:nvSpPr>
          <p:cNvPr id="3" name="Date Placeholder 3">
            <a:extLst>
              <a:ext uri="{FF2B5EF4-FFF2-40B4-BE49-F238E27FC236}">
                <a16:creationId xmlns:a16="http://schemas.microsoft.com/office/drawing/2014/main" id="{D4D5AF68-2ABB-A69E-A26A-244E4BED68B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it-IT" sz="900" b="0" i="0" u="none" strike="noStrike" kern="1200" cap="none" spc="0" normalizeH="0" baseline="0" noProof="0">
                <a:ln>
                  <a:noFill/>
                </a:ln>
                <a:solidFill>
                  <a:srgbClr val="003399"/>
                </a:solidFill>
                <a:effectLst/>
                <a:uLnTx/>
                <a:uFillTx/>
                <a:latin typeface="Garamond" panose="02020404030301010803" pitchFamily="18" charset="0"/>
                <a:ea typeface="+mn-ea"/>
                <a:cs typeface="+mn-cs"/>
              </a:rPr>
              <a:t>20/11/2025</a:t>
            </a:r>
          </a:p>
        </p:txBody>
      </p:sp>
      <p:sp>
        <p:nvSpPr>
          <p:cNvPr id="4" name="CasellaDiTesto 3">
            <a:extLst>
              <a:ext uri="{FF2B5EF4-FFF2-40B4-BE49-F238E27FC236}">
                <a16:creationId xmlns:a16="http://schemas.microsoft.com/office/drawing/2014/main" id="{90C1BB09-E32D-68BE-45E6-169DEB6DDCD3}"/>
              </a:ext>
            </a:extLst>
          </p:cNvPr>
          <p:cNvSpPr txBox="1"/>
          <p:nvPr/>
        </p:nvSpPr>
        <p:spPr>
          <a:xfrm>
            <a:off x="1174252" y="274534"/>
            <a:ext cx="10733314"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400" b="1" i="0" u="none" strike="noStrike" kern="1200" cap="none" spc="0" normalizeH="0" baseline="0" noProof="0">
                <a:ln>
                  <a:noFill/>
                </a:ln>
                <a:solidFill>
                  <a:srgbClr val="003399"/>
                </a:solidFill>
                <a:effectLst/>
                <a:uLnTx/>
                <a:uFillTx/>
                <a:latin typeface="Garamond" panose="02020404030301010803" pitchFamily="18" charset="0"/>
                <a:ea typeface="+mn-ea"/>
                <a:cs typeface="+mn-cs"/>
              </a:rPr>
              <a:t>I requisiti per il rilascio dell’autorizzazione AEO</a:t>
            </a:r>
            <a:endParaRPr kumimoji="0" lang="it-IT" sz="2000" b="1" i="0" u="none" strike="noStrike" kern="1200" cap="none" spc="0" normalizeH="0" baseline="0" noProof="0">
              <a:ln>
                <a:noFill/>
              </a:ln>
              <a:solidFill>
                <a:srgbClr val="003399"/>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2000" b="1" i="0" u="none" strike="noStrike" kern="1200" cap="none" spc="0" normalizeH="0" baseline="0" noProof="0">
              <a:ln>
                <a:noFill/>
              </a:ln>
              <a:solidFill>
                <a:srgbClr val="003399"/>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2000" b="1" i="0" u="none" strike="noStrike" kern="1200" cap="none" spc="0" normalizeH="0" baseline="0" noProof="0">
              <a:ln>
                <a:noFill/>
              </a:ln>
              <a:solidFill>
                <a:srgbClr val="003399"/>
              </a:solidFill>
              <a:effectLst/>
              <a:uLnTx/>
              <a:uFillTx/>
              <a:latin typeface="Garamond" panose="02020404030301010803"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2000" b="1" i="0" u="none" strike="noStrike" kern="1200" cap="none" spc="0" normalizeH="0" baseline="0" noProof="0">
              <a:ln>
                <a:noFill/>
              </a:ln>
              <a:solidFill>
                <a:srgbClr val="003399"/>
              </a:solidFill>
              <a:effectLst/>
              <a:uLnTx/>
              <a:uFillTx/>
              <a:latin typeface="Garamond" panose="02020404030301010803" pitchFamily="18" charset="0"/>
              <a:ea typeface="+mn-ea"/>
              <a:cs typeface="+mn-cs"/>
            </a:endParaRPr>
          </a:p>
        </p:txBody>
      </p:sp>
      <p:sp>
        <p:nvSpPr>
          <p:cNvPr id="5" name="CasellaDiTesto 4">
            <a:extLst>
              <a:ext uri="{FF2B5EF4-FFF2-40B4-BE49-F238E27FC236}">
                <a16:creationId xmlns:a16="http://schemas.microsoft.com/office/drawing/2014/main" id="{78435E94-A425-C2AF-F04E-D62E9EFEA23E}"/>
              </a:ext>
            </a:extLst>
          </p:cNvPr>
          <p:cNvSpPr txBox="1"/>
          <p:nvPr/>
        </p:nvSpPr>
        <p:spPr>
          <a:xfrm>
            <a:off x="1174252" y="690940"/>
            <a:ext cx="8540018" cy="338554"/>
          </a:xfrm>
          <a:prstGeom prst="rect">
            <a:avLst/>
          </a:prstGeom>
          <a:noFill/>
        </p:spPr>
        <p:txBody>
          <a:bodyPr wrap="square" rtlCol="0"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a:ln>
                  <a:noFill/>
                </a:ln>
                <a:solidFill>
                  <a:srgbClr val="6886C4"/>
                </a:solidFill>
                <a:effectLst/>
                <a:uLnTx/>
                <a:uFillTx/>
                <a:latin typeface="Garamond" panose="02020404030301010803" pitchFamily="18" charset="0"/>
                <a:ea typeface="+mn-ea"/>
                <a:cs typeface="+mn-cs"/>
              </a:rPr>
              <a:t>Art. 39, lett. </a:t>
            </a:r>
            <a:r>
              <a:rPr kumimoji="0" lang="it-IT" sz="1600" b="0" i="1" u="none" strike="noStrike" kern="1200" cap="none" spc="0" normalizeH="0" baseline="0" noProof="0">
                <a:ln>
                  <a:noFill/>
                </a:ln>
                <a:solidFill>
                  <a:srgbClr val="6886C4"/>
                </a:solidFill>
                <a:effectLst/>
                <a:uLnTx/>
                <a:uFillTx/>
                <a:latin typeface="Garamond" panose="02020404030301010803" pitchFamily="18" charset="0"/>
                <a:ea typeface="+mn-ea"/>
                <a:cs typeface="+mn-cs"/>
              </a:rPr>
              <a:t>a), b), c), d) ed e)</a:t>
            </a:r>
            <a:r>
              <a:rPr kumimoji="0" lang="it-IT" sz="1600" b="0" i="0" u="none" strike="noStrike" kern="1200" cap="none" spc="0" normalizeH="0" baseline="0" noProof="0">
                <a:ln>
                  <a:noFill/>
                </a:ln>
                <a:solidFill>
                  <a:srgbClr val="6886C4"/>
                </a:solidFill>
                <a:effectLst/>
                <a:uLnTx/>
                <a:uFillTx/>
                <a:latin typeface="Garamond" panose="02020404030301010803" pitchFamily="18" charset="0"/>
                <a:ea typeface="+mn-ea"/>
                <a:cs typeface="+mn-cs"/>
              </a:rPr>
              <a:t> del Reg. (UE) 2013/952 (CDU) e artt. dal </a:t>
            </a:r>
            <a:r>
              <a:rPr kumimoji="0" lang="it-IT" sz="1600" b="0" i="1" u="none" strike="noStrike" kern="1200" cap="none" spc="0" normalizeH="0" baseline="0" noProof="0">
                <a:ln>
                  <a:noFill/>
                </a:ln>
                <a:solidFill>
                  <a:srgbClr val="6886C4"/>
                </a:solidFill>
                <a:effectLst/>
                <a:uLnTx/>
                <a:uFillTx/>
                <a:latin typeface="Garamond" panose="02020404030301010803" pitchFamily="18" charset="0"/>
                <a:ea typeface="+mn-ea"/>
                <a:cs typeface="+mn-cs"/>
              </a:rPr>
              <a:t>24 al 28 </a:t>
            </a:r>
            <a:r>
              <a:rPr kumimoji="0" lang="it-IT" sz="1600" b="0" i="0" u="none" strike="noStrike" kern="1200" cap="none" spc="0" normalizeH="0" baseline="0" noProof="0">
                <a:ln>
                  <a:noFill/>
                </a:ln>
                <a:solidFill>
                  <a:srgbClr val="6886C4"/>
                </a:solidFill>
                <a:effectLst/>
                <a:uLnTx/>
                <a:uFillTx/>
                <a:latin typeface="Garamond" panose="02020404030301010803" pitchFamily="18" charset="0"/>
                <a:ea typeface="+mn-ea"/>
                <a:cs typeface="+mn-cs"/>
              </a:rPr>
              <a:t>Reg. UE 2015/2447 (RE) </a:t>
            </a:r>
          </a:p>
        </p:txBody>
      </p:sp>
      <p:sp>
        <p:nvSpPr>
          <p:cNvPr id="7" name="CasellaDiTesto 6">
            <a:extLst>
              <a:ext uri="{FF2B5EF4-FFF2-40B4-BE49-F238E27FC236}">
                <a16:creationId xmlns:a16="http://schemas.microsoft.com/office/drawing/2014/main" id="{79A9ED4C-A2B0-9BDB-C7ED-A2B2293CDFC9}"/>
              </a:ext>
            </a:extLst>
          </p:cNvPr>
          <p:cNvSpPr txBox="1"/>
          <p:nvPr/>
        </p:nvSpPr>
        <p:spPr>
          <a:xfrm>
            <a:off x="674557" y="1659529"/>
            <a:ext cx="10640429" cy="15696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Pct val="100000"/>
              <a:buFontTx/>
              <a:buNone/>
              <a:tabLst/>
              <a:defRPr sz="2400">
                <a:solidFill>
                  <a:srgbClr val="636363"/>
                </a:solidFill>
                <a:latin typeface="Arial Narrow"/>
                <a:ea typeface="Arial Narrow"/>
                <a:cs typeface="Arial Narrow"/>
                <a:sym typeface="Arial Narrow"/>
              </a:defRPr>
            </a:pPr>
            <a:r>
              <a:rPr kumimoji="0" lang="it-IT" sz="2400" b="0" i="0" u="none" strike="noStrike" kern="1200" cap="none" spc="0" normalizeH="0" baseline="0" noProof="0">
                <a:ln>
                  <a:noFill/>
                </a:ln>
                <a:solidFill>
                  <a:srgbClr val="003399"/>
                </a:solidFill>
                <a:effectLst/>
                <a:uLnTx/>
                <a:uFillTx/>
                <a:latin typeface="Garamond" panose="02020404030301010803" pitchFamily="18" charset="0"/>
                <a:cs typeface="Times New Roman" panose="02020603050405020304" pitchFamily="18" charset="0"/>
                <a:sym typeface="Arial Narrow"/>
              </a:rPr>
              <a:t>SODDISFACENTE SISTEMA DI GESTIONE DELLE SCRITTURE COMMERCIALE E DEI TRASPORTI </a:t>
            </a:r>
          </a:p>
          <a:p>
            <a:pPr marL="0" marR="0" lvl="0" indent="0" algn="ctr" defTabSz="914400" rtl="0" eaLnBrk="1" fontAlgn="auto" latinLnBrk="0" hangingPunct="1">
              <a:lnSpc>
                <a:spcPct val="100000"/>
              </a:lnSpc>
              <a:spcBef>
                <a:spcPts val="0"/>
              </a:spcBef>
              <a:spcAft>
                <a:spcPts val="0"/>
              </a:spcAft>
              <a:buClrTx/>
              <a:buSzPct val="100000"/>
              <a:buFontTx/>
              <a:buNone/>
              <a:tabLst/>
              <a:defRPr sz="2400">
                <a:solidFill>
                  <a:srgbClr val="636363"/>
                </a:solidFill>
                <a:latin typeface="Arial Narrow"/>
                <a:ea typeface="Arial Narrow"/>
                <a:cs typeface="Arial Narrow"/>
                <a:sym typeface="Arial Narrow"/>
              </a:defRPr>
            </a:pPr>
            <a:r>
              <a:rPr kumimoji="0" lang="it-IT" sz="2400" b="0" i="0" u="none" strike="noStrike" kern="1200" cap="none" spc="0" normalizeH="0" baseline="0" noProof="0">
                <a:ln>
                  <a:noFill/>
                </a:ln>
                <a:solidFill>
                  <a:srgbClr val="003399"/>
                </a:solidFill>
                <a:effectLst/>
                <a:uLnTx/>
                <a:uFillTx/>
                <a:latin typeface="Garamond" panose="02020404030301010803" pitchFamily="18" charset="0"/>
                <a:cs typeface="Times New Roman" panose="02020603050405020304" pitchFamily="18" charset="0"/>
                <a:sym typeface="Arial Narrow"/>
              </a:rPr>
              <a:t>Art. 39, lett. b) CDU – Art. 25 RE</a:t>
            </a:r>
          </a:p>
          <a:p>
            <a:pPr marL="0" marR="0" lvl="0" indent="0" algn="ctr" defTabSz="914400" rtl="0" eaLnBrk="1" fontAlgn="auto" latinLnBrk="0" hangingPunct="1">
              <a:lnSpc>
                <a:spcPct val="100000"/>
              </a:lnSpc>
              <a:spcBef>
                <a:spcPts val="0"/>
              </a:spcBef>
              <a:spcAft>
                <a:spcPts val="0"/>
              </a:spcAft>
              <a:buClrTx/>
              <a:buSzPct val="100000"/>
              <a:buFontTx/>
              <a:buNone/>
              <a:tabLst/>
              <a:defRPr sz="2400">
                <a:solidFill>
                  <a:srgbClr val="636363"/>
                </a:solidFill>
                <a:latin typeface="Arial Narrow"/>
                <a:ea typeface="Arial Narrow"/>
                <a:cs typeface="Arial Narrow"/>
                <a:sym typeface="Arial Narrow"/>
              </a:defRPr>
            </a:pPr>
            <a:endParaRPr kumimoji="0" lang="it-IT" sz="2400" b="0" i="0" u="none" strike="noStrike" kern="1200" cap="none" spc="0" normalizeH="0" baseline="0" noProof="0">
              <a:ln>
                <a:noFill/>
              </a:ln>
              <a:solidFill>
                <a:srgbClr val="003399"/>
              </a:solidFill>
              <a:effectLst/>
              <a:uLnTx/>
              <a:uFillTx/>
              <a:latin typeface="Garamond" panose="02020404030301010803" pitchFamily="18" charset="0"/>
              <a:cs typeface="Times New Roman" panose="02020603050405020304" pitchFamily="18" charset="0"/>
              <a:sym typeface="Arial Narrow"/>
            </a:endParaRPr>
          </a:p>
        </p:txBody>
      </p:sp>
      <p:pic>
        <p:nvPicPr>
          <p:cNvPr id="8" name="Immagine 7" descr="Immagine che contiene testo, libro, carta, documento">
            <a:extLst>
              <a:ext uri="{FF2B5EF4-FFF2-40B4-BE49-F238E27FC236}">
                <a16:creationId xmlns:a16="http://schemas.microsoft.com/office/drawing/2014/main" id="{BC3A9E26-0992-63B3-AA1A-7D2FA49E0E9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4771" y="3229189"/>
            <a:ext cx="7620000" cy="2523911"/>
          </a:xfrm>
          <a:prstGeom prst="rect">
            <a:avLst/>
          </a:prstGeom>
        </p:spPr>
      </p:pic>
    </p:spTree>
    <p:extLst>
      <p:ext uri="{BB962C8B-B14F-4D97-AF65-F5344CB8AC3E}">
        <p14:creationId xmlns:p14="http://schemas.microsoft.com/office/powerpoint/2010/main" val="37160735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83EE34FC-6A00-FB6B-E188-ECA4572E7FA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BA313874-D181-F931-973A-C6AFFCA9952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821A501D-3D9A-B79F-9A1E-DEE1119129C8}"/>
              </a:ext>
            </a:extLst>
          </p:cNvPr>
          <p:cNvSpPr txBox="1"/>
          <p:nvPr/>
        </p:nvSpPr>
        <p:spPr>
          <a:xfrm>
            <a:off x="1262743" y="176210"/>
            <a:ext cx="10733314"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8E023239-A3AA-415C-EAD6-26D090A52203}"/>
              </a:ext>
            </a:extLst>
          </p:cNvPr>
          <p:cNvSpPr txBox="1"/>
          <p:nvPr/>
        </p:nvSpPr>
        <p:spPr>
          <a:xfrm>
            <a:off x="1262743" y="488662"/>
            <a:ext cx="7751753" cy="615553"/>
          </a:xfrm>
          <a:prstGeom prst="rect">
            <a:avLst/>
          </a:prstGeom>
          <a:noFill/>
        </p:spPr>
        <p:txBody>
          <a:bodyPr wrap="square" rtlCol="0" anchor="b">
            <a:spAutoFit/>
          </a:bodyPr>
          <a:lstStyle/>
          <a:p>
            <a:r>
              <a:rPr lang="it-IT" noProof="0">
                <a:solidFill>
                  <a:srgbClr val="6886C4"/>
                </a:solidFill>
                <a:latin typeface="Garamond" panose="02020404030301010803" pitchFamily="18" charset="0"/>
              </a:rPr>
              <a:t>Soddisfacente sistema di gestione delle scritture commerciali e relative dei trasporti</a:t>
            </a:r>
            <a:r>
              <a:rPr lang="it-IT" sz="1600" noProof="0">
                <a:solidFill>
                  <a:srgbClr val="6886C4"/>
                </a:solidFill>
                <a:latin typeface="Garamond" panose="02020404030301010803" pitchFamily="18" charset="0"/>
              </a:rPr>
              <a:t>. </a:t>
            </a:r>
          </a:p>
          <a:p>
            <a:r>
              <a:rPr lang="it-IT" sz="1600" noProof="0">
                <a:solidFill>
                  <a:srgbClr val="6886C4"/>
                </a:solidFill>
                <a:latin typeface="Garamond" panose="02020404030301010803" pitchFamily="18" charset="0"/>
              </a:rPr>
              <a:t>Art. 39, lett. b) CDU - art. 25 RE</a:t>
            </a:r>
          </a:p>
        </p:txBody>
      </p:sp>
      <p:sp>
        <p:nvSpPr>
          <p:cNvPr id="6" name="CasellaDiTesto 5">
            <a:extLst>
              <a:ext uri="{FF2B5EF4-FFF2-40B4-BE49-F238E27FC236}">
                <a16:creationId xmlns:a16="http://schemas.microsoft.com/office/drawing/2014/main" id="{99544183-D213-E207-8C40-66EEEDC603D5}"/>
              </a:ext>
            </a:extLst>
          </p:cNvPr>
          <p:cNvSpPr txBox="1"/>
          <p:nvPr/>
        </p:nvSpPr>
        <p:spPr>
          <a:xfrm>
            <a:off x="648929" y="1370406"/>
            <a:ext cx="10666057" cy="4452501"/>
          </a:xfrm>
          <a:prstGeom prst="rect">
            <a:avLst/>
          </a:prstGeom>
          <a:noFill/>
        </p:spPr>
        <p:txBody>
          <a:bodyPr wrap="square">
            <a:spAutoFit/>
          </a:bodyPr>
          <a:lstStyle/>
          <a:p>
            <a:pPr marL="12700" marR="5080" algn="just">
              <a:lnSpc>
                <a:spcPct val="99600"/>
              </a:lnSpc>
              <a:spcBef>
                <a:spcPts val="120"/>
              </a:spcBef>
              <a:defRPr/>
            </a:pPr>
            <a:r>
              <a:rPr lang="it-IT" sz="2000" noProof="0">
                <a:solidFill>
                  <a:schemeClr val="bg1"/>
                </a:solidFill>
                <a:latin typeface="Garamond" panose="02020404030301010803" pitchFamily="18" charset="0"/>
                <a:cs typeface="Tahoma"/>
              </a:rPr>
              <a:t>Il criterio risponde ai </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requisiti di </a:t>
            </a:r>
            <a:r>
              <a:rPr kumimoji="0" lang="it-IT" sz="2000" b="1" strike="noStrike" kern="1200" cap="none" spc="0" normalizeH="0" baseline="0" noProof="0">
                <a:ln>
                  <a:noFill/>
                </a:ln>
                <a:solidFill>
                  <a:schemeClr val="bg1"/>
                </a:solidFill>
                <a:effectLst/>
                <a:uLnTx/>
                <a:uFillTx/>
                <a:latin typeface="Garamond" panose="02020404030301010803" pitchFamily="18" charset="0"/>
                <a:cs typeface="Tahoma"/>
              </a:rPr>
              <a:t>completezza, attendibilità</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 ed </a:t>
            </a:r>
            <a:r>
              <a:rPr kumimoji="0" lang="it-IT" sz="2000" b="1" strike="noStrike" kern="1200" cap="none" spc="0" normalizeH="0" baseline="0" noProof="0">
                <a:ln>
                  <a:noFill/>
                </a:ln>
                <a:solidFill>
                  <a:schemeClr val="bg1"/>
                </a:solidFill>
                <a:effectLst/>
                <a:uLnTx/>
                <a:uFillTx/>
                <a:latin typeface="Garamond" panose="02020404030301010803" pitchFamily="18" charset="0"/>
                <a:cs typeface="Tahoma"/>
              </a:rPr>
              <a:t>accessibilità </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che consentono adeguati controlli doganali</a:t>
            </a:r>
            <a:r>
              <a:rPr lang="it-IT" sz="2000" noProof="0">
                <a:solidFill>
                  <a:schemeClr val="bg1"/>
                </a:solidFill>
                <a:latin typeface="Garamond" panose="02020404030301010803" pitchFamily="18" charset="0"/>
                <a:cs typeface="Tahoma"/>
              </a:rPr>
              <a:t> grazie a un alto livello di controllo delle operazioni e sul flusso delle merci. In particolare, il richiedente:</a:t>
            </a:r>
            <a:endParaRPr kumimoji="0" lang="it-IT" sz="2000" strike="noStrike" kern="1200" cap="none" spc="0" normalizeH="0" baseline="0" noProof="0">
              <a:ln>
                <a:noFill/>
              </a:ln>
              <a:solidFill>
                <a:schemeClr val="bg1"/>
              </a:solidFill>
              <a:effectLst/>
              <a:uLnTx/>
              <a:uFillTx/>
              <a:latin typeface="Garamond" panose="02020404030301010803" pitchFamily="18" charset="0"/>
              <a:cs typeface="Tahoma"/>
            </a:endParaRP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utilizza</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 un sistema contabile compatibile con i principi contabili generalmente accettati nello Stato membro in cui </a:t>
            </a:r>
            <a:r>
              <a:rPr lang="it-IT" sz="2000" noProof="0">
                <a:solidFill>
                  <a:schemeClr val="bg1"/>
                </a:solidFill>
                <a:latin typeface="Garamond" panose="02020404030301010803" pitchFamily="18" charset="0"/>
                <a:cs typeface="Tahoma"/>
              </a:rPr>
              <a:t>è </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tenuta la contabilità che consente i controlli doganali e una documentazione cronologica che fornisce tracce di audit;</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consente</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 all'autorità doganale l’accesso fisico o elettronico ai sistemi contabili e alla scritture commerciali e dei trasporti;</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dispone di un sistema logistico che identifica una merce come unionale o non unionale e indica, se del caso, la sua ubicazione;</a:t>
            </a:r>
          </a:p>
          <a:p>
            <a:pPr marL="355600" marR="5080" indent="-3429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dispone di un’organizzazione amministrativa che corrisponde al tipo e alla dimensione dell’impresa e che è adatta alla gestione dei flussi di merci, e di un sistema di controllo interno che consente di prevenire, individuare e correggere gli errori e di prevenire e individuare le transazioni illegali o fraudolente;</a:t>
            </a:r>
          </a:p>
        </p:txBody>
      </p:sp>
    </p:spTree>
    <p:extLst>
      <p:ext uri="{BB962C8B-B14F-4D97-AF65-F5344CB8AC3E}">
        <p14:creationId xmlns:p14="http://schemas.microsoft.com/office/powerpoint/2010/main" val="32826862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91D41B04-D4BD-0852-A40A-CC34257EEAE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77B5C7A1-95E3-7D8E-1BED-7BA1D22C5EE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EA09C11B-541C-AB25-0D1E-BC79EDD75628}"/>
              </a:ext>
            </a:extLst>
          </p:cNvPr>
          <p:cNvSpPr txBox="1"/>
          <p:nvPr/>
        </p:nvSpPr>
        <p:spPr>
          <a:xfrm>
            <a:off x="1262743" y="213392"/>
            <a:ext cx="10733314" cy="1323439"/>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E3496CF7-A2D2-C1C7-0AB8-BDE9FEEE030E}"/>
              </a:ext>
            </a:extLst>
          </p:cNvPr>
          <p:cNvSpPr txBox="1"/>
          <p:nvPr/>
        </p:nvSpPr>
        <p:spPr>
          <a:xfrm>
            <a:off x="1262743" y="487379"/>
            <a:ext cx="7751753" cy="615553"/>
          </a:xfrm>
          <a:prstGeom prst="rect">
            <a:avLst/>
          </a:prstGeom>
          <a:noFill/>
        </p:spPr>
        <p:txBody>
          <a:bodyPr wrap="square" rtlCol="0" anchor="b">
            <a:spAutoFit/>
          </a:bodyPr>
          <a:lstStyle/>
          <a:p>
            <a:r>
              <a:rPr lang="it-IT" noProof="0">
                <a:solidFill>
                  <a:srgbClr val="6886C4"/>
                </a:solidFill>
                <a:latin typeface="Garamond" panose="02020404030301010803" pitchFamily="18" charset="0"/>
              </a:rPr>
              <a:t>Soddisfacente sistema di gestione delle scritture commerciali e relative dei trasporti</a:t>
            </a:r>
            <a:r>
              <a:rPr lang="it-IT" sz="1600" noProof="0">
                <a:solidFill>
                  <a:srgbClr val="6886C4"/>
                </a:solidFill>
                <a:latin typeface="Garamond" panose="02020404030301010803" pitchFamily="18" charset="0"/>
              </a:rPr>
              <a:t>. </a:t>
            </a:r>
          </a:p>
          <a:p>
            <a:r>
              <a:rPr lang="it-IT" sz="1600" noProof="0">
                <a:solidFill>
                  <a:srgbClr val="6886C4"/>
                </a:solidFill>
                <a:latin typeface="Garamond" panose="02020404030301010803" pitchFamily="18" charset="0"/>
              </a:rPr>
              <a:t>Art. 39, lett. b) CDU - art. 25 RE</a:t>
            </a:r>
          </a:p>
        </p:txBody>
      </p:sp>
      <p:sp>
        <p:nvSpPr>
          <p:cNvPr id="9" name="CasellaDiTesto 8">
            <a:extLst>
              <a:ext uri="{FF2B5EF4-FFF2-40B4-BE49-F238E27FC236}">
                <a16:creationId xmlns:a16="http://schemas.microsoft.com/office/drawing/2014/main" id="{C4EE76B0-5B00-937F-A0F4-D0DFD6B552D5}"/>
              </a:ext>
            </a:extLst>
          </p:cNvPr>
          <p:cNvSpPr txBox="1"/>
          <p:nvPr/>
        </p:nvSpPr>
        <p:spPr>
          <a:xfrm>
            <a:off x="678426" y="1567609"/>
            <a:ext cx="10636560" cy="2272417"/>
          </a:xfrm>
          <a:prstGeom prst="rect">
            <a:avLst/>
          </a:prstGeom>
          <a:noFill/>
        </p:spPr>
        <p:txBody>
          <a:bodyPr wrap="square">
            <a:spAutoFit/>
          </a:bodyPr>
          <a:lstStyle/>
          <a:p>
            <a:pPr marL="355600" marR="5080" indent="-342900" algn="just" defTabSz="914400">
              <a:lnSpc>
                <a:spcPct val="99600"/>
              </a:lnSpc>
              <a:spcBef>
                <a:spcPts val="120"/>
              </a:spcBef>
              <a:buFont typeface="Wingdings" panose="05000000000000000000" pitchFamily="2" charset="2"/>
              <a:buChar char="Ø"/>
              <a:defRPr/>
            </a:pP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il richiedente dispone di procedure soddisfacenti di archiviazione delle proprie scritture e informazioni e di protezione contro la perdita dei dati;</a:t>
            </a:r>
          </a:p>
          <a:p>
            <a:pPr marL="355600" marR="5080" indent="-342900" algn="just" defTabSz="914400">
              <a:lnSpc>
                <a:spcPct val="99600"/>
              </a:lnSpc>
              <a:spcBef>
                <a:spcPts val="120"/>
              </a:spcBef>
              <a:buFont typeface="Wingdings" panose="05000000000000000000" pitchFamily="2" charset="2"/>
              <a:buChar char="Ø"/>
              <a:defRPr/>
            </a:pP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il richiedente provvede affinché i dipendenti responsabili abbiano l’istruzione di informare le autorità doganali ogniqualvolta incontrano difficoltà nell’ottemperare alle norme doganali e stabilisce procedure per informare le autorità doganali di tali difficoltà;</a:t>
            </a:r>
          </a:p>
          <a:p>
            <a:pPr marL="355600" marR="5080" indent="-342900" algn="just" defTabSz="914400">
              <a:lnSpc>
                <a:spcPct val="99600"/>
              </a:lnSpc>
              <a:spcBef>
                <a:spcPts val="120"/>
              </a:spcBef>
              <a:buFont typeface="Wingdings" panose="05000000000000000000" pitchFamily="2" charset="2"/>
              <a:buChar char="Ø"/>
              <a:defRPr/>
            </a:pP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il richiedente dispone di misure di sicurezza adeguate al fine di proteggere il proprio sistema informatico contro qualsiasi manipolazione non autorizzata e tutelare la propria documentazione.</a:t>
            </a:r>
          </a:p>
        </p:txBody>
      </p:sp>
    </p:spTree>
    <p:extLst>
      <p:ext uri="{BB962C8B-B14F-4D97-AF65-F5344CB8AC3E}">
        <p14:creationId xmlns:p14="http://schemas.microsoft.com/office/powerpoint/2010/main" val="12416073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92691-0A89-768D-E8B0-2C8EF1E9B9CA}"/>
            </a:ext>
          </a:extLst>
        </p:cNvPr>
        <p:cNvGrpSpPr/>
        <p:nvPr/>
      </p:nvGrpSpPr>
      <p:grpSpPr>
        <a:xfrm>
          <a:off x="0" y="0"/>
          <a:ext cx="0" cy="0"/>
          <a:chOff x="0" y="0"/>
          <a:chExt cx="0" cy="0"/>
        </a:xfrm>
      </p:grpSpPr>
      <p:sp>
        <p:nvSpPr>
          <p:cNvPr id="2" name="Footer Placeholder 4">
            <a:extLst>
              <a:ext uri="{FF2B5EF4-FFF2-40B4-BE49-F238E27FC236}">
                <a16:creationId xmlns:a16="http://schemas.microsoft.com/office/drawing/2014/main" id="{069F7C57-CE27-03B5-844E-4F3111094AE6}"/>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4396D859-126D-7568-6A0D-31751229FA0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0F449B50-14ED-8BB2-83E2-C1D111A1B4F4}"/>
              </a:ext>
            </a:extLst>
          </p:cNvPr>
          <p:cNvSpPr txBox="1"/>
          <p:nvPr/>
        </p:nvSpPr>
        <p:spPr>
          <a:xfrm>
            <a:off x="1174252" y="274534"/>
            <a:ext cx="10733314" cy="1384995"/>
          </a:xfrm>
          <a:prstGeom prst="rect">
            <a:avLst/>
          </a:prstGeom>
          <a:noFill/>
        </p:spPr>
        <p:txBody>
          <a:bodyPr wrap="square" rtlCol="0">
            <a:spAutoFit/>
          </a:bodyPr>
          <a:lstStyle/>
          <a:p>
            <a:r>
              <a:rPr lang="it-IT" sz="2400" b="1" noProof="0">
                <a:solidFill>
                  <a:srgbClr val="003399"/>
                </a:solidFill>
                <a:latin typeface="Garamond" panose="02020404030301010803" pitchFamily="18" charset="0"/>
              </a:rPr>
              <a:t>I requisiti per il rilascio dell’autorizzazione AEO</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77CC1ED3-F2DF-14DB-BC06-7E03191DE91C}"/>
              </a:ext>
            </a:extLst>
          </p:cNvPr>
          <p:cNvSpPr txBox="1"/>
          <p:nvPr/>
        </p:nvSpPr>
        <p:spPr>
          <a:xfrm>
            <a:off x="1174252" y="690940"/>
            <a:ext cx="8540018"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a:t>
            </a:r>
            <a:r>
              <a:rPr lang="it-IT" sz="1600" i="1" noProof="0">
                <a:solidFill>
                  <a:srgbClr val="6886C4"/>
                </a:solidFill>
                <a:latin typeface="Garamond" panose="02020404030301010803" pitchFamily="18" charset="0"/>
              </a:rPr>
              <a:t>a), b), c), d) ed e)</a:t>
            </a:r>
            <a:r>
              <a:rPr lang="it-IT" sz="1600" noProof="0">
                <a:solidFill>
                  <a:srgbClr val="6886C4"/>
                </a:solidFill>
                <a:latin typeface="Garamond" panose="02020404030301010803" pitchFamily="18" charset="0"/>
              </a:rPr>
              <a:t> del Reg. (UE) 2013/952 (CDU) e artt. dal </a:t>
            </a:r>
            <a:r>
              <a:rPr lang="it-IT" sz="1600" i="1" noProof="0">
                <a:solidFill>
                  <a:srgbClr val="6886C4"/>
                </a:solidFill>
                <a:latin typeface="Garamond" panose="02020404030301010803" pitchFamily="18" charset="0"/>
              </a:rPr>
              <a:t>24 al 28 </a:t>
            </a:r>
            <a:r>
              <a:rPr lang="it-IT" sz="1600" noProof="0">
                <a:solidFill>
                  <a:srgbClr val="6886C4"/>
                </a:solidFill>
                <a:latin typeface="Garamond" panose="02020404030301010803" pitchFamily="18" charset="0"/>
              </a:rPr>
              <a:t>Reg. UE 2015/2447 (RE) </a:t>
            </a:r>
          </a:p>
        </p:txBody>
      </p:sp>
      <p:sp>
        <p:nvSpPr>
          <p:cNvPr id="7" name="CasellaDiTesto 6">
            <a:extLst>
              <a:ext uri="{FF2B5EF4-FFF2-40B4-BE49-F238E27FC236}">
                <a16:creationId xmlns:a16="http://schemas.microsoft.com/office/drawing/2014/main" id="{1C400BEB-5F27-050B-7D9B-21EC83758C63}"/>
              </a:ext>
            </a:extLst>
          </p:cNvPr>
          <p:cNvSpPr txBox="1"/>
          <p:nvPr/>
        </p:nvSpPr>
        <p:spPr>
          <a:xfrm>
            <a:off x="775783" y="1564484"/>
            <a:ext cx="10640429" cy="1200329"/>
          </a:xfrm>
          <a:prstGeom prst="rect">
            <a:avLst/>
          </a:prstGeom>
          <a:noFill/>
        </p:spPr>
        <p:txBody>
          <a:bodyPr wrap="square">
            <a:spAutoFit/>
          </a:bodyPr>
          <a:lstStyle/>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IL REQUISITO DELLA COMPROVATA SOLVIBILITA’ FINANZIARIA</a:t>
            </a:r>
          </a:p>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Art. 39, lett. c) CDU – Art. 26 RE</a:t>
            </a:r>
          </a:p>
          <a:p>
            <a:pPr lvl="0" algn="ctr" defTabSz="914400">
              <a:buSzPct val="100000"/>
              <a:defRPr sz="2400">
                <a:solidFill>
                  <a:srgbClr val="636363"/>
                </a:solidFill>
                <a:latin typeface="Arial Narrow"/>
                <a:ea typeface="Arial Narrow"/>
                <a:cs typeface="Arial Narrow"/>
                <a:sym typeface="Arial Narrow"/>
              </a:defRPr>
            </a:pPr>
            <a:endParaRPr lang="it-IT" sz="2400" noProof="0">
              <a:solidFill>
                <a:schemeClr val="accent1"/>
              </a:solidFill>
              <a:latin typeface="Garamond" panose="02020404030301010803" pitchFamily="18" charset="0"/>
              <a:cs typeface="Times New Roman" panose="02020603050405020304" pitchFamily="18" charset="0"/>
              <a:sym typeface="Arial Narrow"/>
            </a:endParaRPr>
          </a:p>
        </p:txBody>
      </p:sp>
      <p:pic>
        <p:nvPicPr>
          <p:cNvPr id="12" name="Immagine 11" descr="Immagine che contiene testo, schermata, Blu intenso, blu&#10;&#10;Il contenuto generato dall'IA potrebbe non essere corretto.">
            <a:extLst>
              <a:ext uri="{FF2B5EF4-FFF2-40B4-BE49-F238E27FC236}">
                <a16:creationId xmlns:a16="http://schemas.microsoft.com/office/drawing/2014/main" id="{0CF07E5A-374A-F1DA-6DBE-B1FB0E8BA97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57474" y="2597302"/>
            <a:ext cx="6877046" cy="2991772"/>
          </a:xfrm>
          <a:prstGeom prst="rect">
            <a:avLst/>
          </a:prstGeom>
        </p:spPr>
      </p:pic>
    </p:spTree>
    <p:extLst>
      <p:ext uri="{BB962C8B-B14F-4D97-AF65-F5344CB8AC3E}">
        <p14:creationId xmlns:p14="http://schemas.microsoft.com/office/powerpoint/2010/main" val="387317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358AADCF-667D-DD2C-5EFE-2C762FC87076}"/>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F84513EC-CC92-5D05-9DAB-0A16523A7684}"/>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26181F88-5F9D-05FA-A24E-F56FF7577878}"/>
              </a:ext>
            </a:extLst>
          </p:cNvPr>
          <p:cNvSpPr txBox="1"/>
          <p:nvPr/>
        </p:nvSpPr>
        <p:spPr>
          <a:xfrm>
            <a:off x="1262743" y="176210"/>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r>
              <a:rPr lang="it-IT" noProof="0">
                <a:solidFill>
                  <a:srgbClr val="6886C4"/>
                </a:solidFill>
                <a:latin typeface="Garamond" panose="02020404030301010803" pitchFamily="18" charset="0"/>
              </a:rPr>
              <a:t>Comprovata</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Solvibilità</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finanziaria</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7F0A9C88-B333-2908-6E93-506B725CB47D}"/>
              </a:ext>
            </a:extLst>
          </p:cNvPr>
          <p:cNvSpPr txBox="1"/>
          <p:nvPr/>
        </p:nvSpPr>
        <p:spPr>
          <a:xfrm>
            <a:off x="1262743" y="821273"/>
            <a:ext cx="7711413"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c) CDU -  art. 26 RE</a:t>
            </a:r>
          </a:p>
        </p:txBody>
      </p:sp>
      <p:sp>
        <p:nvSpPr>
          <p:cNvPr id="7" name="CasellaDiTesto 6">
            <a:extLst>
              <a:ext uri="{FF2B5EF4-FFF2-40B4-BE49-F238E27FC236}">
                <a16:creationId xmlns:a16="http://schemas.microsoft.com/office/drawing/2014/main" id="{7F9529B9-E656-AD69-0C6E-53361AAA6095}"/>
              </a:ext>
            </a:extLst>
          </p:cNvPr>
          <p:cNvSpPr txBox="1"/>
          <p:nvPr/>
        </p:nvSpPr>
        <p:spPr>
          <a:xfrm>
            <a:off x="658761" y="1553449"/>
            <a:ext cx="10656225" cy="4144724"/>
          </a:xfrm>
          <a:prstGeom prst="rect">
            <a:avLst/>
          </a:prstGeom>
          <a:noFill/>
        </p:spPr>
        <p:txBody>
          <a:bodyPr wrap="square">
            <a:spAutoFit/>
          </a:bodyPr>
          <a:lstStyle/>
          <a:p>
            <a:pPr marL="12700" marR="5080" algn="just" defTabSz="914400">
              <a:lnSpc>
                <a:spcPct val="99600"/>
              </a:lnSpc>
              <a:spcBef>
                <a:spcPts val="120"/>
              </a:spcBef>
              <a:defRPr/>
            </a:pP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L’operatore economico deve dimostrare di trovarsi in una situazione finanziaria sana</a:t>
            </a:r>
            <a:r>
              <a:rPr lang="it-IT" sz="2000" noProof="0">
                <a:solidFill>
                  <a:schemeClr val="bg1"/>
                </a:solidFill>
                <a:latin typeface="Garamond" panose="02020404030301010803" pitchFamily="18" charset="0"/>
                <a:cs typeface="Tahoma"/>
              </a:rPr>
              <a:t> che gli consenta di adempiere ai propri impegni. In particolare</a:t>
            </a:r>
            <a:r>
              <a:rPr kumimoji="0" lang="it-IT" sz="2000" strike="noStrike" kern="1200" cap="none" spc="0" normalizeH="0" baseline="0" noProof="0">
                <a:ln>
                  <a:noFill/>
                </a:ln>
                <a:solidFill>
                  <a:schemeClr val="bg1"/>
                </a:solidFill>
                <a:effectLst/>
                <a:uLnTx/>
                <a:uFillTx/>
                <a:latin typeface="Garamond" panose="02020404030301010803" pitchFamily="18" charset="0"/>
                <a:cs typeface="Tahoma"/>
              </a:rPr>
              <a:t>:</a:t>
            </a:r>
          </a:p>
          <a:p>
            <a:pPr marL="469900" marR="5080" indent="-4572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il richiedente non è oggetto di procedura fallimentare;</a:t>
            </a:r>
            <a:endParaRPr lang="it-IT" sz="2000" i="1" noProof="0">
              <a:solidFill>
                <a:schemeClr val="bg1"/>
              </a:solidFill>
              <a:latin typeface="Garamond" panose="02020404030301010803" pitchFamily="18" charset="0"/>
              <a:cs typeface="Tahoma"/>
            </a:endParaRPr>
          </a:p>
          <a:p>
            <a:pPr marL="469900" marR="5080" indent="-4572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nei tre anni precedenti la presentazione della domanda ha ottemperato ai propri obblighi finanziari per quanto riguarda il pagamento dei dazi doganali e di qualsiasi altro diritto, imposta o tassa riscossi o in relazione all’importazione o esportazione di merci;</a:t>
            </a:r>
          </a:p>
          <a:p>
            <a:pPr marL="469900" marR="5080" indent="-457200" algn="just" defTabSz="914400">
              <a:lnSpc>
                <a:spcPct val="99600"/>
              </a:lnSpc>
              <a:spcBef>
                <a:spcPts val="120"/>
              </a:spcBef>
              <a:buFont typeface="Wingdings" panose="05000000000000000000" pitchFamily="2" charset="2"/>
              <a:buChar char="Ø"/>
              <a:defRPr/>
            </a:pPr>
            <a:r>
              <a:rPr lang="it-IT" sz="2000" noProof="0">
                <a:solidFill>
                  <a:schemeClr val="bg1"/>
                </a:solidFill>
                <a:latin typeface="Garamond" panose="02020404030301010803" pitchFamily="18" charset="0"/>
                <a:cs typeface="Tahoma"/>
              </a:rPr>
              <a:t>dimostra, sulle base dei documenti e delle informazioni disponibili per i tre anni che precedono la presentazione della domanda, di disporre di sufficiente capacità finanziaria per ottemperare agli obblighi e di adempiere ai propri impegni tenuto conto del tipo e del volume di attività commerciale, incluso il fatto di non aver registrato un attivo netto negativo, salvo nei casi in cui questo può essere coperto.</a:t>
            </a:r>
          </a:p>
          <a:p>
            <a:pPr marL="12700" marR="5080" algn="just">
              <a:lnSpc>
                <a:spcPct val="99600"/>
              </a:lnSpc>
              <a:spcBef>
                <a:spcPts val="120"/>
              </a:spcBef>
              <a:defRPr/>
            </a:pPr>
            <a:r>
              <a:rPr lang="it-IT" sz="2000" noProof="0">
                <a:solidFill>
                  <a:schemeClr val="bg1"/>
                </a:solidFill>
                <a:latin typeface="Garamond" panose="02020404030301010803" pitchFamily="18" charset="0"/>
                <a:cs typeface="Tahoma"/>
              </a:rPr>
              <a:t>Se il richiedente è stabilito da meno di tre anni, la sua solvibilità finanziaria è giudicata sulla base delle scritture e delle informazioni disponibili.</a:t>
            </a:r>
          </a:p>
        </p:txBody>
      </p:sp>
    </p:spTree>
    <p:extLst>
      <p:ext uri="{BB962C8B-B14F-4D97-AF65-F5344CB8AC3E}">
        <p14:creationId xmlns:p14="http://schemas.microsoft.com/office/powerpoint/2010/main" val="26202869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9100FF3F-020A-EC7D-79A0-6594F9BD04F8}"/>
              </a:ext>
            </a:extLst>
          </p:cNvPr>
          <p:cNvSpPr txBox="1"/>
          <p:nvPr/>
        </p:nvSpPr>
        <p:spPr>
          <a:xfrm>
            <a:off x="1262743" y="205719"/>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r>
              <a:rPr lang="it-IT" noProof="0">
                <a:solidFill>
                  <a:srgbClr val="6886C4"/>
                </a:solidFill>
                <a:latin typeface="Garamond" panose="02020404030301010803" pitchFamily="18" charset="0"/>
              </a:rPr>
              <a:t>Comprovata</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Solvibilità</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finanziaria</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3" name="CasellaDiTesto 2">
            <a:extLst>
              <a:ext uri="{FF2B5EF4-FFF2-40B4-BE49-F238E27FC236}">
                <a16:creationId xmlns:a16="http://schemas.microsoft.com/office/drawing/2014/main" id="{F4F48339-158B-6DE4-F65C-8FE826B41363}"/>
              </a:ext>
            </a:extLst>
          </p:cNvPr>
          <p:cNvSpPr txBox="1"/>
          <p:nvPr/>
        </p:nvSpPr>
        <p:spPr>
          <a:xfrm>
            <a:off x="1262743" y="832973"/>
            <a:ext cx="7711413"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c) CDU -  art. 26 RE</a:t>
            </a:r>
          </a:p>
        </p:txBody>
      </p:sp>
      <p:sp>
        <p:nvSpPr>
          <p:cNvPr id="5" name="Footer Placeholder 4">
            <a:extLst>
              <a:ext uri="{FF2B5EF4-FFF2-40B4-BE49-F238E27FC236}">
                <a16:creationId xmlns:a16="http://schemas.microsoft.com/office/drawing/2014/main" id="{0C52DF5C-B048-0983-F5D6-AC22C859031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6" name="Date Placeholder 3">
            <a:extLst>
              <a:ext uri="{FF2B5EF4-FFF2-40B4-BE49-F238E27FC236}">
                <a16:creationId xmlns:a16="http://schemas.microsoft.com/office/drawing/2014/main" id="{919FD108-6E98-50E6-C193-94862130CF23}"/>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7" name="CasellaDiTesto 6">
            <a:extLst>
              <a:ext uri="{FF2B5EF4-FFF2-40B4-BE49-F238E27FC236}">
                <a16:creationId xmlns:a16="http://schemas.microsoft.com/office/drawing/2014/main" id="{212D036F-0EC9-2714-551E-F240CE861639}"/>
              </a:ext>
            </a:extLst>
          </p:cNvPr>
          <p:cNvSpPr txBox="1"/>
          <p:nvPr/>
        </p:nvSpPr>
        <p:spPr>
          <a:xfrm>
            <a:off x="648929" y="1798780"/>
            <a:ext cx="10666057" cy="3541995"/>
          </a:xfrm>
          <a:prstGeom prst="rect">
            <a:avLst/>
          </a:prstGeom>
          <a:noFill/>
        </p:spPr>
        <p:txBody>
          <a:bodyPr wrap="square">
            <a:spAutoFit/>
          </a:bodyPr>
          <a:lstStyle/>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L’analisi della solvibilità finanziaria è effettuata sia tramite le informazioni presenti sulle banche dati a disposizione dell’Agenzia, dalle quali si può riscontrare il mancato pagamento dei conti di debito, esistenza di avvisi di accertamento, iscrizioni a ruolo, etc., che attraverso l’analisi economica/finanziaria dei bilanci di esercizio degli ultimi tre anni (o degli esercizi disponibili). </a:t>
            </a:r>
          </a:p>
          <a:p>
            <a:pPr marL="12700" marR="5080" algn="just" defTabSz="914400">
              <a:lnSpc>
                <a:spcPct val="99600"/>
              </a:lnSpc>
              <a:spcBef>
                <a:spcPts val="120"/>
              </a:spcBef>
              <a:defRPr/>
            </a:pPr>
            <a:endParaRPr lang="it-IT" sz="2000"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Per l’analisi economica/finanziaria l’Agenzia si avvale del database </a:t>
            </a:r>
            <a:r>
              <a:rPr lang="it-IT" sz="2000" i="1" noProof="0">
                <a:solidFill>
                  <a:schemeClr val="bg1"/>
                </a:solidFill>
                <a:latin typeface="Garamond" panose="02020404030301010803" pitchFamily="18" charset="0"/>
                <a:cs typeface="Tahoma"/>
              </a:rPr>
              <a:t>Orbis </a:t>
            </a:r>
            <a:r>
              <a:rPr lang="it-IT" sz="2000" noProof="0">
                <a:solidFill>
                  <a:schemeClr val="bg1"/>
                </a:solidFill>
                <a:latin typeface="Garamond" panose="02020404030301010803" pitchFamily="18" charset="0"/>
                <a:cs typeface="Tahoma"/>
              </a:rPr>
              <a:t>della </a:t>
            </a:r>
            <a:r>
              <a:rPr lang="it-IT" sz="2000" i="1" noProof="0">
                <a:solidFill>
                  <a:schemeClr val="bg1"/>
                </a:solidFill>
                <a:latin typeface="Garamond" panose="02020404030301010803" pitchFamily="18" charset="0"/>
                <a:cs typeface="Tahoma"/>
              </a:rPr>
              <a:t>Bureau Van Dijk, </a:t>
            </a:r>
            <a:r>
              <a:rPr lang="it-IT" sz="2000" noProof="0">
                <a:solidFill>
                  <a:schemeClr val="bg1"/>
                </a:solidFill>
                <a:latin typeface="Garamond" panose="02020404030301010803" pitchFamily="18" charset="0"/>
                <a:cs typeface="Tahoma"/>
              </a:rPr>
              <a:t>appartenente alla società </a:t>
            </a:r>
            <a:r>
              <a:rPr lang="it-IT" sz="2000" i="1" noProof="0">
                <a:solidFill>
                  <a:schemeClr val="bg1"/>
                </a:solidFill>
                <a:latin typeface="Garamond" panose="02020404030301010803" pitchFamily="18" charset="0"/>
                <a:cs typeface="Tahoma"/>
              </a:rPr>
              <a:t>Moody’s Analytics.</a:t>
            </a:r>
          </a:p>
          <a:p>
            <a:pPr marL="12700" marR="5080" algn="just" defTabSz="914400">
              <a:lnSpc>
                <a:spcPct val="99600"/>
              </a:lnSpc>
              <a:spcBef>
                <a:spcPts val="120"/>
              </a:spcBef>
              <a:defRPr/>
            </a:pPr>
            <a:endParaRPr lang="it-IT" sz="2000" i="1"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Il parametro principale per l’applicazione del sistema di valutazione di solvibilità basato su tabelle e griglie standard è il credit score KR della </a:t>
            </a:r>
            <a:r>
              <a:rPr lang="it-IT" sz="2000" i="1" noProof="0">
                <a:solidFill>
                  <a:schemeClr val="bg1"/>
                </a:solidFill>
                <a:latin typeface="Garamond" panose="02020404030301010803" pitchFamily="18" charset="0"/>
                <a:cs typeface="Tahoma"/>
              </a:rPr>
              <a:t>KF </a:t>
            </a:r>
            <a:r>
              <a:rPr lang="it-IT" sz="2000" i="1" noProof="0" err="1">
                <a:solidFill>
                  <a:schemeClr val="bg1"/>
                </a:solidFill>
                <a:latin typeface="Garamond" panose="02020404030301010803" pitchFamily="18" charset="0"/>
                <a:cs typeface="Tahoma"/>
              </a:rPr>
              <a:t>Economics</a:t>
            </a:r>
            <a:r>
              <a:rPr lang="it-IT" sz="2000" noProof="0">
                <a:solidFill>
                  <a:schemeClr val="bg1"/>
                </a:solidFill>
                <a:latin typeface="Garamond" panose="02020404030301010803" pitchFamily="18" charset="0"/>
                <a:cs typeface="Tahoma"/>
              </a:rPr>
              <a:t>.</a:t>
            </a:r>
          </a:p>
          <a:p>
            <a:pPr marL="12700" marR="5080" algn="just" defTabSz="914400">
              <a:lnSpc>
                <a:spcPct val="99600"/>
              </a:lnSpc>
              <a:spcBef>
                <a:spcPts val="120"/>
              </a:spcBef>
              <a:defRPr/>
            </a:pPr>
            <a:endParaRPr lang="it-IT" sz="2000" i="1" noProof="0">
              <a:solidFill>
                <a:prstClr val="black"/>
              </a:solidFill>
              <a:latin typeface="Garamond" panose="02020404030301010803" pitchFamily="18" charset="0"/>
              <a:cs typeface="Tahoma"/>
            </a:endParaRPr>
          </a:p>
        </p:txBody>
      </p:sp>
    </p:spTree>
    <p:extLst>
      <p:ext uri="{BB962C8B-B14F-4D97-AF65-F5344CB8AC3E}">
        <p14:creationId xmlns:p14="http://schemas.microsoft.com/office/powerpoint/2010/main" val="11856367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Freeform 6">
            <a:extLst>
              <a:ext uri="{FF2B5EF4-FFF2-40B4-BE49-F238E27FC236}">
                <a16:creationId xmlns:a16="http://schemas.microsoft.com/office/drawing/2014/main" id="{133F8CB7-795C-4272-9073-64D8CF97F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it-IT" noProof="0"/>
          </a:p>
        </p:txBody>
      </p:sp>
      <p:sp>
        <p:nvSpPr>
          <p:cNvPr id="39" name="Rectangle 13">
            <a:extLst>
              <a:ext uri="{FF2B5EF4-FFF2-40B4-BE49-F238E27FC236}">
                <a16:creationId xmlns:a16="http://schemas.microsoft.com/office/drawing/2014/main" id="{B7743172-17A8-4FA4-8434-B813E03B7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40" name="Freeform 23">
            <a:extLst>
              <a:ext uri="{FF2B5EF4-FFF2-40B4-BE49-F238E27FC236}">
                <a16:creationId xmlns:a16="http://schemas.microsoft.com/office/drawing/2014/main" id="{4CE1233C-FD2F-489E-BFDE-086F5FED6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3">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it-IT" noProof="0"/>
          </a:p>
        </p:txBody>
      </p:sp>
      <p:sp>
        <p:nvSpPr>
          <p:cNvPr id="2" name="CasellaDiTesto 1">
            <a:extLst>
              <a:ext uri="{FF2B5EF4-FFF2-40B4-BE49-F238E27FC236}">
                <a16:creationId xmlns:a16="http://schemas.microsoft.com/office/drawing/2014/main" id="{4AC985C7-C926-D111-0DC4-1CE14DFEC570}"/>
              </a:ext>
            </a:extLst>
          </p:cNvPr>
          <p:cNvSpPr txBox="1"/>
          <p:nvPr/>
        </p:nvSpPr>
        <p:spPr>
          <a:xfrm>
            <a:off x="451512" y="1021109"/>
            <a:ext cx="3865655" cy="4241136"/>
          </a:xfrm>
          <a:prstGeom prst="rect">
            <a:avLst/>
          </a:prstGeom>
        </p:spPr>
        <p:txBody>
          <a:bodyPr vert="horz" lIns="91440" tIns="45720" rIns="91440" bIns="45720" rtlCol="0" anchor="t">
            <a:normAutofit/>
          </a:bodyPr>
          <a:lstStyle/>
          <a:p>
            <a:pPr defTabSz="457200">
              <a:lnSpc>
                <a:spcPct val="90000"/>
              </a:lnSpc>
              <a:spcBef>
                <a:spcPct val="0"/>
              </a:spcBef>
              <a:spcAft>
                <a:spcPts val="600"/>
              </a:spcAft>
            </a:pPr>
            <a:r>
              <a:rPr lang="it-IT" sz="3600" b="1" noProof="0">
                <a:solidFill>
                  <a:srgbClr val="FEFEFE"/>
                </a:solidFill>
                <a:latin typeface="Garamond" panose="02020404030301010803" pitchFamily="18" charset="0"/>
                <a:ea typeface="+mj-ea"/>
                <a:cs typeface="+mj-cs"/>
              </a:rPr>
              <a:t>I requisiti per il rilascio dell’autorizzazione AEO.</a:t>
            </a:r>
          </a:p>
          <a:p>
            <a:pPr defTabSz="457200">
              <a:lnSpc>
                <a:spcPct val="90000"/>
              </a:lnSpc>
              <a:spcBef>
                <a:spcPct val="0"/>
              </a:spcBef>
              <a:spcAft>
                <a:spcPts val="600"/>
              </a:spcAft>
            </a:pPr>
            <a:r>
              <a:rPr lang="it-IT" sz="3600" b="1" noProof="0">
                <a:solidFill>
                  <a:srgbClr val="FEFEFE"/>
                </a:solidFill>
                <a:latin typeface="Garamond" panose="02020404030301010803" pitchFamily="18" charset="0"/>
                <a:ea typeface="+mj-ea"/>
                <a:cs typeface="+mj-cs"/>
              </a:rPr>
              <a:t>Comprovata Solvibilità finanziaria</a:t>
            </a:r>
          </a:p>
          <a:p>
            <a:pPr defTabSz="457200">
              <a:lnSpc>
                <a:spcPct val="90000"/>
              </a:lnSpc>
              <a:spcBef>
                <a:spcPct val="0"/>
              </a:spcBef>
              <a:spcAft>
                <a:spcPts val="600"/>
              </a:spcAft>
            </a:pPr>
            <a:endParaRPr lang="it-IT" sz="4100" b="1" noProof="0">
              <a:solidFill>
                <a:srgbClr val="FEFEFE"/>
              </a:solidFill>
              <a:latin typeface="+mj-lt"/>
              <a:ea typeface="+mj-ea"/>
              <a:cs typeface="+mj-cs"/>
            </a:endParaRPr>
          </a:p>
          <a:p>
            <a:pPr defTabSz="457200">
              <a:lnSpc>
                <a:spcPct val="90000"/>
              </a:lnSpc>
              <a:spcBef>
                <a:spcPct val="0"/>
              </a:spcBef>
              <a:spcAft>
                <a:spcPts val="600"/>
              </a:spcAft>
            </a:pPr>
            <a:endParaRPr lang="it-IT" sz="4100" b="1" noProof="0">
              <a:solidFill>
                <a:srgbClr val="FEFEFE"/>
              </a:solidFill>
              <a:latin typeface="+mj-lt"/>
              <a:ea typeface="+mj-ea"/>
              <a:cs typeface="+mj-cs"/>
            </a:endParaRPr>
          </a:p>
          <a:p>
            <a:pPr defTabSz="457200">
              <a:lnSpc>
                <a:spcPct val="90000"/>
              </a:lnSpc>
              <a:spcBef>
                <a:spcPct val="0"/>
              </a:spcBef>
              <a:spcAft>
                <a:spcPts val="600"/>
              </a:spcAft>
            </a:pPr>
            <a:endParaRPr lang="it-IT" sz="4100" b="1" noProof="0">
              <a:solidFill>
                <a:srgbClr val="FEFEFE"/>
              </a:solidFill>
              <a:latin typeface="+mj-lt"/>
              <a:ea typeface="+mj-ea"/>
              <a:cs typeface="+mj-cs"/>
            </a:endParaRPr>
          </a:p>
          <a:p>
            <a:pPr defTabSz="457200">
              <a:lnSpc>
                <a:spcPct val="90000"/>
              </a:lnSpc>
              <a:spcBef>
                <a:spcPct val="0"/>
              </a:spcBef>
              <a:spcAft>
                <a:spcPts val="600"/>
              </a:spcAft>
            </a:pPr>
            <a:endParaRPr lang="it-IT" sz="4100" b="1" noProof="0">
              <a:solidFill>
                <a:srgbClr val="FEFEFE"/>
              </a:solidFill>
              <a:latin typeface="+mj-lt"/>
              <a:ea typeface="+mj-ea"/>
              <a:cs typeface="+mj-cs"/>
            </a:endParaRPr>
          </a:p>
        </p:txBody>
      </p:sp>
      <p:sp>
        <p:nvSpPr>
          <p:cNvPr id="3" name="CasellaDiTesto 2">
            <a:extLst>
              <a:ext uri="{FF2B5EF4-FFF2-40B4-BE49-F238E27FC236}">
                <a16:creationId xmlns:a16="http://schemas.microsoft.com/office/drawing/2014/main" id="{21A235F2-9BBB-AF02-16AE-D75A19997E71}"/>
              </a:ext>
            </a:extLst>
          </p:cNvPr>
          <p:cNvSpPr txBox="1"/>
          <p:nvPr/>
        </p:nvSpPr>
        <p:spPr>
          <a:xfrm>
            <a:off x="451514" y="200355"/>
            <a:ext cx="3444211" cy="502316"/>
          </a:xfrm>
          <a:prstGeom prst="rect">
            <a:avLst/>
          </a:prstGeom>
        </p:spPr>
        <p:txBody>
          <a:bodyPr vert="horz" lIns="91440" tIns="45720" rIns="91440" bIns="45720" rtlCol="0" anchor="b">
            <a:normAutofit/>
          </a:bodyPr>
          <a:lstStyle/>
          <a:p>
            <a:pPr defTabSz="457200">
              <a:spcBef>
                <a:spcPct val="20000"/>
              </a:spcBef>
              <a:spcAft>
                <a:spcPts val="600"/>
              </a:spcAft>
              <a:buClr>
                <a:schemeClr val="accent1"/>
              </a:buClr>
            </a:pPr>
            <a:r>
              <a:rPr lang="it-IT" kern="1200" noProof="0">
                <a:solidFill>
                  <a:srgbClr val="FFFFFF"/>
                </a:solidFill>
                <a:latin typeface="Garamond" panose="02020404030301010803" pitchFamily="18" charset="0"/>
              </a:rPr>
              <a:t>Art 39, lett. c) CDU -  art. 26 RE</a:t>
            </a:r>
          </a:p>
        </p:txBody>
      </p:sp>
      <p:sp>
        <p:nvSpPr>
          <p:cNvPr id="4" name="Footer Placeholder 4">
            <a:extLst>
              <a:ext uri="{FF2B5EF4-FFF2-40B4-BE49-F238E27FC236}">
                <a16:creationId xmlns:a16="http://schemas.microsoft.com/office/drawing/2014/main" id="{07A89E8A-93CD-5EA8-3035-DBF1D7E0D7ED}"/>
              </a:ext>
            </a:extLst>
          </p:cNvPr>
          <p:cNvSpPr>
            <a:spLocks noGrp="1"/>
          </p:cNvSpPr>
          <p:nvPr>
            <p:ph type="ftr" sz="quarter" idx="11"/>
          </p:nvPr>
        </p:nvSpPr>
        <p:spPr>
          <a:xfrm>
            <a:off x="451513" y="5323840"/>
            <a:ext cx="3444211" cy="1082647"/>
          </a:xfrm>
        </p:spPr>
        <p:txBody>
          <a:bodyPr vert="horz" lIns="91440" tIns="45720" rIns="91440" bIns="45720" rtlCol="0" anchor="b">
            <a:noAutofit/>
          </a:bodyPr>
          <a:lstStyle>
            <a:lvl1pPr>
              <a:defRPr>
                <a:latin typeface="Helvetica LT Std Cond" panose="020B0506020202030204" pitchFamily="34" charset="0"/>
              </a:defRPr>
            </a:lvl1pPr>
          </a:lstStyle>
          <a:p>
            <a:pPr>
              <a:lnSpc>
                <a:spcPct val="90000"/>
              </a:lnSpc>
              <a:spcAft>
                <a:spcPts val="600"/>
              </a:spcAft>
            </a:pPr>
            <a:r>
              <a:rPr lang="it-IT" sz="1000" kern="1200" noProof="0">
                <a:solidFill>
                  <a:srgbClr val="FFFFFF"/>
                </a:solidFill>
                <a:latin typeface="Garamond" panose="02020404030301010803" pitchFamily="18" charset="0"/>
              </a:rPr>
              <a:t>AGENZIA DELLE DOGANE E DEI MONOPOLI – L’operatore Economico Autorizzato (AEO) e il commercio internazionale: semplificazioni e vantaggi nei rapporti con la Dogana</a:t>
            </a:r>
          </a:p>
          <a:p>
            <a:pPr>
              <a:lnSpc>
                <a:spcPct val="90000"/>
              </a:lnSpc>
              <a:spcAft>
                <a:spcPts val="600"/>
              </a:spcAft>
            </a:pPr>
            <a:endParaRPr lang="it-IT" sz="1050" kern="1200" noProof="0">
              <a:solidFill>
                <a:srgbClr val="FFFFFF"/>
              </a:solidFill>
              <a:latin typeface="+mn-lt"/>
              <a:ea typeface="+mn-ea"/>
              <a:cs typeface="+mn-cs"/>
            </a:endParaRPr>
          </a:p>
        </p:txBody>
      </p:sp>
      <p:sp>
        <p:nvSpPr>
          <p:cNvPr id="6" name="Date Placeholder 3">
            <a:extLst>
              <a:ext uri="{FF2B5EF4-FFF2-40B4-BE49-F238E27FC236}">
                <a16:creationId xmlns:a16="http://schemas.microsoft.com/office/drawing/2014/main" id="{D28F8960-64DB-1739-0DB5-6F4947BCC512}"/>
              </a:ext>
            </a:extLst>
          </p:cNvPr>
          <p:cNvSpPr>
            <a:spLocks noGrp="1"/>
          </p:cNvSpPr>
          <p:nvPr>
            <p:ph type="dt" sz="half" idx="10"/>
          </p:nvPr>
        </p:nvSpPr>
        <p:spPr>
          <a:xfrm>
            <a:off x="10396780" y="6382677"/>
            <a:ext cx="1343706" cy="365125"/>
          </a:xfrm>
        </p:spPr>
        <p:txBody>
          <a:bodyPr vert="horz" lIns="91440" tIns="45720" rIns="91440" bIns="45720" rtlCol="0" anchor="b">
            <a:normAutofit/>
          </a:bodyPr>
          <a:lstStyle>
            <a:lvl1pPr>
              <a:defRPr>
                <a:latin typeface="Helvetica LT Std Cond" panose="020B0506020202030204" pitchFamily="34" charset="0"/>
              </a:defRPr>
            </a:lvl1pPr>
          </a:lstStyle>
          <a:p>
            <a:pPr>
              <a:spcAft>
                <a:spcPts val="600"/>
              </a:spcAft>
            </a:pPr>
            <a:r>
              <a:rPr lang="it-IT" noProof="0">
                <a:solidFill>
                  <a:schemeClr val="tx1"/>
                </a:solidFill>
                <a:latin typeface="+mn-lt"/>
              </a:rPr>
              <a:t>20/11/2025</a:t>
            </a:r>
          </a:p>
        </p:txBody>
      </p:sp>
      <p:pic>
        <p:nvPicPr>
          <p:cNvPr id="7" name="Immagine 6">
            <a:extLst>
              <a:ext uri="{FF2B5EF4-FFF2-40B4-BE49-F238E27FC236}">
                <a16:creationId xmlns:a16="http://schemas.microsoft.com/office/drawing/2014/main" id="{F30507BD-E178-9722-D4AE-12FBF704A198}"/>
              </a:ext>
            </a:extLst>
          </p:cNvPr>
          <p:cNvPicPr>
            <a:picLocks noChangeAspect="1"/>
          </p:cNvPicPr>
          <p:nvPr/>
        </p:nvPicPr>
        <p:blipFill>
          <a:blip r:embed="rId4"/>
          <a:stretch>
            <a:fillRect/>
          </a:stretch>
        </p:blipFill>
        <p:spPr>
          <a:xfrm>
            <a:off x="5088518" y="451513"/>
            <a:ext cx="6651968" cy="5820966"/>
          </a:xfrm>
          <a:prstGeom prst="roundRect">
            <a:avLst>
              <a:gd name="adj" fmla="val 3876"/>
            </a:avLst>
          </a:prstGeom>
          <a:ln>
            <a:solidFill>
              <a:schemeClr val="accent1"/>
            </a:solidFill>
          </a:ln>
          <a:effectLst/>
        </p:spPr>
      </p:pic>
    </p:spTree>
    <p:extLst>
      <p:ext uri="{BB962C8B-B14F-4D97-AF65-F5344CB8AC3E}">
        <p14:creationId xmlns:p14="http://schemas.microsoft.com/office/powerpoint/2010/main" val="3663293798"/>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8F38C7C-6DDD-4ED6-17BE-FA2198F7315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6D6A2BAB-3438-7411-CA8D-5B9F91D4313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056045EB-B0F2-428C-00D0-ADA7791247B5}"/>
              </a:ext>
            </a:extLst>
          </p:cNvPr>
          <p:cNvSpPr txBox="1"/>
          <p:nvPr/>
        </p:nvSpPr>
        <p:spPr>
          <a:xfrm>
            <a:off x="1262743" y="205719"/>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r>
              <a:rPr lang="it-IT" noProof="0">
                <a:solidFill>
                  <a:srgbClr val="6886C4"/>
                </a:solidFill>
                <a:latin typeface="Garamond" panose="02020404030301010803" pitchFamily="18" charset="0"/>
              </a:rPr>
              <a:t>Comprovata</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Solvibilità</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finanziaria</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0BF1E7AC-B126-D01E-6A3F-A033F5BD814A}"/>
              </a:ext>
            </a:extLst>
          </p:cNvPr>
          <p:cNvSpPr txBox="1"/>
          <p:nvPr/>
        </p:nvSpPr>
        <p:spPr>
          <a:xfrm>
            <a:off x="1262743" y="832973"/>
            <a:ext cx="7711413"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c) CDU -  art. 26 RE</a:t>
            </a:r>
          </a:p>
        </p:txBody>
      </p:sp>
      <p:sp>
        <p:nvSpPr>
          <p:cNvPr id="7" name="CasellaDiTesto 6">
            <a:extLst>
              <a:ext uri="{FF2B5EF4-FFF2-40B4-BE49-F238E27FC236}">
                <a16:creationId xmlns:a16="http://schemas.microsoft.com/office/drawing/2014/main" id="{7465DA01-4D31-50AA-D04B-72E3FDF84965}"/>
              </a:ext>
            </a:extLst>
          </p:cNvPr>
          <p:cNvSpPr txBox="1"/>
          <p:nvPr/>
        </p:nvSpPr>
        <p:spPr>
          <a:xfrm>
            <a:off x="658761" y="1300375"/>
            <a:ext cx="10656225" cy="4524315"/>
          </a:xfrm>
          <a:prstGeom prst="rect">
            <a:avLst/>
          </a:prstGeom>
          <a:noFill/>
        </p:spPr>
        <p:txBody>
          <a:bodyPr wrap="square">
            <a:spAutoFit/>
          </a:bodyPr>
          <a:lstStyle/>
          <a:p>
            <a:r>
              <a:rPr lang="it-IT" noProof="0">
                <a:solidFill>
                  <a:schemeClr val="bg1"/>
                </a:solidFill>
                <a:latin typeface="Garamond" panose="02020404030301010803" pitchFamily="18" charset="0"/>
              </a:rPr>
              <a:t>I</a:t>
            </a:r>
            <a:r>
              <a:rPr lang="it-IT" sz="1800" b="0" i="0" u="none" strike="noStrike" baseline="0" noProof="0">
                <a:solidFill>
                  <a:schemeClr val="bg1"/>
                </a:solidFill>
                <a:latin typeface="Garamond" panose="02020404030301010803" pitchFamily="18" charset="0"/>
              </a:rPr>
              <a:t>l nuovo sistema di valutazione prevede l’analisi dei seguenti indici di bilancio:</a:t>
            </a:r>
          </a:p>
          <a:p>
            <a:pPr marL="285750" indent="-285750">
              <a:buFont typeface="Wingdings" panose="05000000000000000000" pitchFamily="2" charset="2"/>
              <a:buChar char="Ø"/>
            </a:pPr>
            <a:r>
              <a:rPr lang="it-IT" noProof="0">
                <a:solidFill>
                  <a:schemeClr val="bg1"/>
                </a:solidFill>
                <a:latin typeface="Garamond" panose="02020404030301010803" pitchFamily="18" charset="0"/>
              </a:rPr>
              <a:t>Quick Ratio;</a:t>
            </a:r>
          </a:p>
          <a:p>
            <a:pPr marL="285750" indent="-285750">
              <a:buFont typeface="Wingdings" panose="05000000000000000000" pitchFamily="2" charset="2"/>
              <a:buChar char="Ø"/>
            </a:pPr>
            <a:r>
              <a:rPr lang="it-IT" noProof="0">
                <a:solidFill>
                  <a:schemeClr val="bg1"/>
                </a:solidFill>
                <a:latin typeface="Garamond" panose="02020404030301010803" pitchFamily="18" charset="0"/>
              </a:rPr>
              <a:t>PFN/PN;</a:t>
            </a:r>
          </a:p>
          <a:p>
            <a:pPr marL="285750" indent="-285750">
              <a:buFont typeface="Wingdings" panose="05000000000000000000" pitchFamily="2" charset="2"/>
              <a:buChar char="Ø"/>
            </a:pPr>
            <a:r>
              <a:rPr lang="it-IT" noProof="0">
                <a:solidFill>
                  <a:schemeClr val="bg1"/>
                </a:solidFill>
                <a:latin typeface="Garamond" panose="02020404030301010803" pitchFamily="18" charset="0"/>
              </a:rPr>
              <a:t>PFN/Ebitda.</a:t>
            </a:r>
          </a:p>
          <a:p>
            <a:endParaRPr lang="it-IT" sz="1800" b="0" i="0" u="none" strike="noStrike" baseline="0" noProof="0">
              <a:solidFill>
                <a:srgbClr val="000000"/>
              </a:solidFill>
              <a:latin typeface="Garamond" panose="02020404030301010803" pitchFamily="18" charset="0"/>
            </a:endParaRPr>
          </a:p>
          <a:p>
            <a:endParaRPr lang="it-IT" noProof="0">
              <a:solidFill>
                <a:srgbClr val="000000"/>
              </a:solidFill>
              <a:latin typeface="Garamond" panose="02020404030301010803" pitchFamily="18" charset="0"/>
            </a:endParaRPr>
          </a:p>
          <a:p>
            <a:endParaRPr lang="it-IT" sz="1800" b="0" i="0" u="none" strike="noStrike" baseline="0" noProof="0">
              <a:solidFill>
                <a:srgbClr val="000000"/>
              </a:solidFill>
              <a:latin typeface="Garamond" panose="02020404030301010803" pitchFamily="18" charset="0"/>
            </a:endParaRPr>
          </a:p>
          <a:p>
            <a:endParaRPr lang="it-IT" noProof="0">
              <a:solidFill>
                <a:srgbClr val="000000"/>
              </a:solidFill>
              <a:latin typeface="Garamond" panose="02020404030301010803" pitchFamily="18" charset="0"/>
            </a:endParaRPr>
          </a:p>
          <a:p>
            <a:endParaRPr lang="it-IT" sz="1800" b="0" i="0" u="none" strike="noStrike" baseline="0" noProof="0">
              <a:solidFill>
                <a:srgbClr val="000000"/>
              </a:solidFill>
              <a:latin typeface="Garamond" panose="02020404030301010803" pitchFamily="18" charset="0"/>
            </a:endParaRPr>
          </a:p>
          <a:p>
            <a:endParaRPr lang="it-IT" sz="1800" b="0" i="0" u="none" strike="noStrike" baseline="0" noProof="0">
              <a:solidFill>
                <a:srgbClr val="000000"/>
              </a:solidFill>
              <a:latin typeface="Garamond" panose="02020404030301010803" pitchFamily="18" charset="0"/>
            </a:endParaRPr>
          </a:p>
          <a:p>
            <a:endParaRPr lang="it-IT" noProof="0">
              <a:solidFill>
                <a:srgbClr val="000000"/>
              </a:solidFill>
              <a:latin typeface="Garamond" panose="02020404030301010803" pitchFamily="18" charset="0"/>
            </a:endParaRPr>
          </a:p>
          <a:p>
            <a:endParaRPr lang="it-IT" sz="1800" b="0" i="0" u="none" strike="noStrike" baseline="0" noProof="0">
              <a:solidFill>
                <a:srgbClr val="000000"/>
              </a:solidFill>
              <a:latin typeface="Garamond" panose="02020404030301010803" pitchFamily="18" charset="0"/>
            </a:endParaRPr>
          </a:p>
          <a:p>
            <a:endParaRPr lang="it-IT" noProof="0">
              <a:solidFill>
                <a:srgbClr val="000000"/>
              </a:solidFill>
              <a:latin typeface="Garamond" panose="02020404030301010803" pitchFamily="18" charset="0"/>
            </a:endParaRPr>
          </a:p>
          <a:p>
            <a:endParaRPr lang="it-IT" sz="1800" b="0" i="0" u="none" strike="noStrike" baseline="0" noProof="0">
              <a:solidFill>
                <a:srgbClr val="000000"/>
              </a:solidFill>
              <a:latin typeface="Garamond" panose="02020404030301010803" pitchFamily="18" charset="0"/>
            </a:endParaRPr>
          </a:p>
          <a:p>
            <a:endParaRPr lang="it-IT" noProof="0">
              <a:solidFill>
                <a:srgbClr val="000000"/>
              </a:solidFill>
              <a:latin typeface="Garamond" panose="02020404030301010803" pitchFamily="18" charset="0"/>
            </a:endParaRPr>
          </a:p>
          <a:p>
            <a:endParaRPr lang="it-IT" sz="1800" b="0" i="0" u="none" strike="noStrike" baseline="0" noProof="0">
              <a:solidFill>
                <a:srgbClr val="000000"/>
              </a:solidFill>
              <a:latin typeface="Garamond" panose="02020404030301010803" pitchFamily="18" charset="0"/>
            </a:endParaRPr>
          </a:p>
        </p:txBody>
      </p:sp>
      <p:graphicFrame>
        <p:nvGraphicFramePr>
          <p:cNvPr id="10" name="Tabella 9">
            <a:extLst>
              <a:ext uri="{FF2B5EF4-FFF2-40B4-BE49-F238E27FC236}">
                <a16:creationId xmlns:a16="http://schemas.microsoft.com/office/drawing/2014/main" id="{8301C698-5F9B-4536-0EB7-81417CD33286}"/>
              </a:ext>
            </a:extLst>
          </p:cNvPr>
          <p:cNvGraphicFramePr>
            <a:graphicFrameLocks noGrp="1"/>
          </p:cNvGraphicFramePr>
          <p:nvPr>
            <p:extLst>
              <p:ext uri="{D42A27DB-BD31-4B8C-83A1-F6EECF244321}">
                <p14:modId xmlns:p14="http://schemas.microsoft.com/office/powerpoint/2010/main" val="2978653367"/>
              </p:ext>
            </p:extLst>
          </p:nvPr>
        </p:nvGraphicFramePr>
        <p:xfrm>
          <a:off x="3428140" y="2613225"/>
          <a:ext cx="5117466" cy="792480"/>
        </p:xfrm>
        <a:graphic>
          <a:graphicData uri="http://schemas.openxmlformats.org/drawingml/2006/table">
            <a:tbl>
              <a:tblPr firstRow="1" firstCol="1" bandRow="1">
                <a:tableStyleId>{5C22544A-7EE6-4342-B048-85BDC9FD1C3A}</a:tableStyleId>
              </a:tblPr>
              <a:tblGrid>
                <a:gridCol w="2737339">
                  <a:extLst>
                    <a:ext uri="{9D8B030D-6E8A-4147-A177-3AD203B41FA5}">
                      <a16:colId xmlns:a16="http://schemas.microsoft.com/office/drawing/2014/main" val="2397880030"/>
                    </a:ext>
                  </a:extLst>
                </a:gridCol>
                <a:gridCol w="2380127">
                  <a:extLst>
                    <a:ext uri="{9D8B030D-6E8A-4147-A177-3AD203B41FA5}">
                      <a16:colId xmlns:a16="http://schemas.microsoft.com/office/drawing/2014/main" val="10981408"/>
                    </a:ext>
                  </a:extLst>
                </a:gridCol>
              </a:tblGrid>
              <a:tr h="0">
                <a:tc gridSpan="2">
                  <a:txBody>
                    <a:bodyPr/>
                    <a:lstStyle/>
                    <a:p>
                      <a:pPr algn="ctr">
                        <a:buNone/>
                      </a:pPr>
                      <a:r>
                        <a:rPr lang="it-IT" sz="1300" noProof="0">
                          <a:effectLst/>
                        </a:rPr>
                        <a:t>Indice di liquidità Quick ratio</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hMerge="1">
                  <a:txBody>
                    <a:bodyPr/>
                    <a:lstStyle/>
                    <a:p>
                      <a:endParaRPr lang="it-IT"/>
                    </a:p>
                  </a:txBody>
                  <a:tcPr/>
                </a:tc>
                <a:extLst>
                  <a:ext uri="{0D108BD9-81ED-4DB2-BD59-A6C34878D82A}">
                    <a16:rowId xmlns:a16="http://schemas.microsoft.com/office/drawing/2014/main" val="2177259784"/>
                  </a:ext>
                </a:extLst>
              </a:tr>
              <a:tr h="0">
                <a:tc>
                  <a:txBody>
                    <a:bodyPr/>
                    <a:lstStyle/>
                    <a:p>
                      <a:pPr algn="ctr">
                        <a:buNone/>
                      </a:pPr>
                      <a:r>
                        <a:rPr lang="it-IT" sz="1300" noProof="0">
                          <a:effectLst/>
                        </a:rPr>
                        <a:t>&gt;=1</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ottimale</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69818719"/>
                  </a:ext>
                </a:extLst>
              </a:tr>
              <a:tr h="0">
                <a:tc>
                  <a:txBody>
                    <a:bodyPr/>
                    <a:lstStyle/>
                    <a:p>
                      <a:pPr algn="ctr">
                        <a:buNone/>
                      </a:pPr>
                      <a:r>
                        <a:rPr lang="it-IT" sz="1300" noProof="0">
                          <a:effectLst/>
                        </a:rPr>
                        <a:t>&gt;=0,6&gt;1</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accettabili</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62460185"/>
                  </a:ext>
                </a:extLst>
              </a:tr>
              <a:tr h="0">
                <a:tc>
                  <a:txBody>
                    <a:bodyPr/>
                    <a:lstStyle/>
                    <a:p>
                      <a:pPr algn="ctr">
                        <a:buNone/>
                      </a:pPr>
                      <a:r>
                        <a:rPr lang="it-IT" sz="1300" noProof="0">
                          <a:effectLst/>
                        </a:rPr>
                        <a:t>&gt;=0,5&lt;0,6</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a rischio contenuto</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79058813"/>
                  </a:ext>
                </a:extLst>
              </a:tr>
            </a:tbl>
          </a:graphicData>
        </a:graphic>
      </p:graphicFrame>
      <p:graphicFrame>
        <p:nvGraphicFramePr>
          <p:cNvPr id="11" name="Tabella 10">
            <a:extLst>
              <a:ext uri="{FF2B5EF4-FFF2-40B4-BE49-F238E27FC236}">
                <a16:creationId xmlns:a16="http://schemas.microsoft.com/office/drawing/2014/main" id="{AB27764F-53E2-6A25-CC90-31554C5D9D42}"/>
              </a:ext>
            </a:extLst>
          </p:cNvPr>
          <p:cNvGraphicFramePr>
            <a:graphicFrameLocks noGrp="1"/>
          </p:cNvGraphicFramePr>
          <p:nvPr>
            <p:extLst>
              <p:ext uri="{D42A27DB-BD31-4B8C-83A1-F6EECF244321}">
                <p14:modId xmlns:p14="http://schemas.microsoft.com/office/powerpoint/2010/main" val="2728660437"/>
              </p:ext>
            </p:extLst>
          </p:nvPr>
        </p:nvGraphicFramePr>
        <p:xfrm>
          <a:off x="3428140" y="3624104"/>
          <a:ext cx="5117466" cy="792480"/>
        </p:xfrm>
        <a:graphic>
          <a:graphicData uri="http://schemas.openxmlformats.org/drawingml/2006/table">
            <a:tbl>
              <a:tblPr firstRow="1" firstCol="1" bandRow="1">
                <a:tableStyleId>{5C22544A-7EE6-4342-B048-85BDC9FD1C3A}</a:tableStyleId>
              </a:tblPr>
              <a:tblGrid>
                <a:gridCol w="2705960">
                  <a:extLst>
                    <a:ext uri="{9D8B030D-6E8A-4147-A177-3AD203B41FA5}">
                      <a16:colId xmlns:a16="http://schemas.microsoft.com/office/drawing/2014/main" val="1066586564"/>
                    </a:ext>
                  </a:extLst>
                </a:gridCol>
                <a:gridCol w="2411506">
                  <a:extLst>
                    <a:ext uri="{9D8B030D-6E8A-4147-A177-3AD203B41FA5}">
                      <a16:colId xmlns:a16="http://schemas.microsoft.com/office/drawing/2014/main" val="3575021941"/>
                    </a:ext>
                  </a:extLst>
                </a:gridCol>
              </a:tblGrid>
              <a:tr h="0">
                <a:tc gridSpan="2">
                  <a:txBody>
                    <a:bodyPr/>
                    <a:lstStyle/>
                    <a:p>
                      <a:pPr algn="ctr">
                        <a:buNone/>
                      </a:pPr>
                      <a:r>
                        <a:rPr lang="it-IT" sz="1300" noProof="0">
                          <a:effectLst/>
                        </a:rPr>
                        <a:t>PFN/PN</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hMerge="1">
                  <a:txBody>
                    <a:bodyPr/>
                    <a:lstStyle/>
                    <a:p>
                      <a:endParaRPr lang="it-IT"/>
                    </a:p>
                  </a:txBody>
                  <a:tcPr/>
                </a:tc>
                <a:extLst>
                  <a:ext uri="{0D108BD9-81ED-4DB2-BD59-A6C34878D82A}">
                    <a16:rowId xmlns:a16="http://schemas.microsoft.com/office/drawing/2014/main" val="991979687"/>
                  </a:ext>
                </a:extLst>
              </a:tr>
              <a:tr h="0">
                <a:tc>
                  <a:txBody>
                    <a:bodyPr/>
                    <a:lstStyle/>
                    <a:p>
                      <a:pPr algn="ctr">
                        <a:buNone/>
                      </a:pPr>
                      <a:r>
                        <a:rPr lang="it-IT" sz="1300" noProof="0">
                          <a:effectLst/>
                        </a:rPr>
                        <a:t>PFN negativa o valore &lt;=0,5</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ottimale</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45021233"/>
                  </a:ext>
                </a:extLst>
              </a:tr>
              <a:tr h="0">
                <a:tc>
                  <a:txBody>
                    <a:bodyPr/>
                    <a:lstStyle/>
                    <a:p>
                      <a:pPr algn="ctr">
                        <a:buNone/>
                      </a:pPr>
                      <a:r>
                        <a:rPr lang="it-IT" sz="1300" noProof="0">
                          <a:effectLst/>
                        </a:rPr>
                        <a:t>&gt;0,5&lt;=1</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accettabili</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21348678"/>
                  </a:ext>
                </a:extLst>
              </a:tr>
              <a:tr h="0">
                <a:tc>
                  <a:txBody>
                    <a:bodyPr/>
                    <a:lstStyle/>
                    <a:p>
                      <a:pPr algn="ctr">
                        <a:buNone/>
                      </a:pPr>
                      <a:r>
                        <a:rPr lang="it-IT" sz="1300" noProof="0">
                          <a:effectLst/>
                        </a:rPr>
                        <a:t>&gt;1&lt;=1,5</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a rischio contenuto</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14875613"/>
                  </a:ext>
                </a:extLst>
              </a:tr>
            </a:tbl>
          </a:graphicData>
        </a:graphic>
      </p:graphicFrame>
      <p:graphicFrame>
        <p:nvGraphicFramePr>
          <p:cNvPr id="12" name="Tabella 11">
            <a:extLst>
              <a:ext uri="{FF2B5EF4-FFF2-40B4-BE49-F238E27FC236}">
                <a16:creationId xmlns:a16="http://schemas.microsoft.com/office/drawing/2014/main" id="{63BD5F34-C9DE-1F12-8185-10975654D1C8}"/>
              </a:ext>
            </a:extLst>
          </p:cNvPr>
          <p:cNvGraphicFramePr>
            <a:graphicFrameLocks noGrp="1"/>
          </p:cNvGraphicFramePr>
          <p:nvPr>
            <p:extLst>
              <p:ext uri="{D42A27DB-BD31-4B8C-83A1-F6EECF244321}">
                <p14:modId xmlns:p14="http://schemas.microsoft.com/office/powerpoint/2010/main" val="2946830034"/>
              </p:ext>
            </p:extLst>
          </p:nvPr>
        </p:nvGraphicFramePr>
        <p:xfrm>
          <a:off x="3428140" y="4604959"/>
          <a:ext cx="5117466" cy="792480"/>
        </p:xfrm>
        <a:graphic>
          <a:graphicData uri="http://schemas.openxmlformats.org/drawingml/2006/table">
            <a:tbl>
              <a:tblPr firstRow="1" firstCol="1" bandRow="1">
                <a:tableStyleId>{5C22544A-7EE6-4342-B048-85BDC9FD1C3A}</a:tableStyleId>
              </a:tblPr>
              <a:tblGrid>
                <a:gridCol w="2677385">
                  <a:extLst>
                    <a:ext uri="{9D8B030D-6E8A-4147-A177-3AD203B41FA5}">
                      <a16:colId xmlns:a16="http://schemas.microsoft.com/office/drawing/2014/main" val="579153572"/>
                    </a:ext>
                  </a:extLst>
                </a:gridCol>
                <a:gridCol w="2440081">
                  <a:extLst>
                    <a:ext uri="{9D8B030D-6E8A-4147-A177-3AD203B41FA5}">
                      <a16:colId xmlns:a16="http://schemas.microsoft.com/office/drawing/2014/main" val="1202604283"/>
                    </a:ext>
                  </a:extLst>
                </a:gridCol>
              </a:tblGrid>
              <a:tr h="0">
                <a:tc gridSpan="2">
                  <a:txBody>
                    <a:bodyPr/>
                    <a:lstStyle/>
                    <a:p>
                      <a:pPr algn="ctr">
                        <a:buNone/>
                      </a:pPr>
                      <a:r>
                        <a:rPr lang="it-IT" sz="1300" noProof="0">
                          <a:effectLst/>
                        </a:rPr>
                        <a:t>PFN/Ebitda</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hMerge="1">
                  <a:txBody>
                    <a:bodyPr/>
                    <a:lstStyle/>
                    <a:p>
                      <a:endParaRPr lang="it-IT"/>
                    </a:p>
                  </a:txBody>
                  <a:tcPr/>
                </a:tc>
                <a:extLst>
                  <a:ext uri="{0D108BD9-81ED-4DB2-BD59-A6C34878D82A}">
                    <a16:rowId xmlns:a16="http://schemas.microsoft.com/office/drawing/2014/main" val="3978257851"/>
                  </a:ext>
                </a:extLst>
              </a:tr>
              <a:tr h="0">
                <a:tc>
                  <a:txBody>
                    <a:bodyPr/>
                    <a:lstStyle/>
                    <a:p>
                      <a:pPr algn="ctr">
                        <a:buNone/>
                      </a:pPr>
                      <a:r>
                        <a:rPr lang="it-IT" sz="1300" noProof="0">
                          <a:effectLst/>
                        </a:rPr>
                        <a:t>&lt;=3</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ottimale</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46947045"/>
                  </a:ext>
                </a:extLst>
              </a:tr>
              <a:tr h="0">
                <a:tc>
                  <a:txBody>
                    <a:bodyPr/>
                    <a:lstStyle/>
                    <a:p>
                      <a:pPr algn="ctr">
                        <a:buNone/>
                      </a:pPr>
                      <a:r>
                        <a:rPr lang="it-IT" sz="1300" noProof="0">
                          <a:effectLst/>
                        </a:rPr>
                        <a:t>&gt;3&lt;=6</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accettabili</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88805792"/>
                  </a:ext>
                </a:extLst>
              </a:tr>
              <a:tr h="0">
                <a:tc>
                  <a:txBody>
                    <a:bodyPr/>
                    <a:lstStyle/>
                    <a:p>
                      <a:pPr algn="ctr">
                        <a:buNone/>
                      </a:pPr>
                      <a:r>
                        <a:rPr lang="it-IT" sz="1300" noProof="0">
                          <a:effectLst/>
                        </a:rPr>
                        <a:t>&gt;6&lt;=8</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tc>
                  <a:txBody>
                    <a:bodyPr/>
                    <a:lstStyle/>
                    <a:p>
                      <a:pPr algn="ctr">
                        <a:buNone/>
                      </a:pPr>
                      <a:r>
                        <a:rPr lang="it-IT" sz="1300" noProof="0">
                          <a:effectLst/>
                        </a:rPr>
                        <a:t>Valori a rischio contenuto</a:t>
                      </a:r>
                      <a:endParaRPr lang="it-IT" sz="1200" noProof="0">
                        <a:effectLst/>
                        <a:latin typeface="Garamond" panose="02020404030301010803" pitchFamily="18"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84915682"/>
                  </a:ext>
                </a:extLst>
              </a:tr>
            </a:tbl>
          </a:graphicData>
        </a:graphic>
      </p:graphicFrame>
    </p:spTree>
    <p:extLst>
      <p:ext uri="{BB962C8B-B14F-4D97-AF65-F5344CB8AC3E}">
        <p14:creationId xmlns:p14="http://schemas.microsoft.com/office/powerpoint/2010/main" val="1274895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5C589140-C6C2-F801-62B0-AD3C56002C2D}"/>
              </a:ext>
            </a:extLst>
          </p:cNvPr>
          <p:cNvSpPr txBox="1"/>
          <p:nvPr/>
        </p:nvSpPr>
        <p:spPr>
          <a:xfrm>
            <a:off x="1262743" y="205719"/>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requisiti per il rilascio dell’autorizzazione AEO.</a:t>
            </a:r>
          </a:p>
          <a:p>
            <a:r>
              <a:rPr lang="it-IT" noProof="0">
                <a:solidFill>
                  <a:srgbClr val="6886C4"/>
                </a:solidFill>
                <a:latin typeface="Garamond" panose="02020404030301010803" pitchFamily="18" charset="0"/>
              </a:rPr>
              <a:t>Comprovata</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Solvibilità</a:t>
            </a:r>
            <a:r>
              <a:rPr lang="it-IT" sz="2000" b="1" noProof="0">
                <a:solidFill>
                  <a:srgbClr val="003399"/>
                </a:solidFill>
                <a:latin typeface="Garamond" panose="02020404030301010803" pitchFamily="18" charset="0"/>
              </a:rPr>
              <a:t> </a:t>
            </a:r>
            <a:r>
              <a:rPr lang="it-IT" noProof="0">
                <a:solidFill>
                  <a:srgbClr val="6886C4"/>
                </a:solidFill>
                <a:latin typeface="Garamond" panose="02020404030301010803" pitchFamily="18" charset="0"/>
              </a:rPr>
              <a:t>finanziaria</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3" name="CasellaDiTesto 2">
            <a:extLst>
              <a:ext uri="{FF2B5EF4-FFF2-40B4-BE49-F238E27FC236}">
                <a16:creationId xmlns:a16="http://schemas.microsoft.com/office/drawing/2014/main" id="{C13001A2-6619-0D0A-FDED-1B378FCA7772}"/>
              </a:ext>
            </a:extLst>
          </p:cNvPr>
          <p:cNvSpPr txBox="1"/>
          <p:nvPr/>
        </p:nvSpPr>
        <p:spPr>
          <a:xfrm>
            <a:off x="1262743" y="832973"/>
            <a:ext cx="7711413"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c) CDU -  art. 26 RE</a:t>
            </a:r>
          </a:p>
        </p:txBody>
      </p:sp>
      <p:sp>
        <p:nvSpPr>
          <p:cNvPr id="5" name="CasellaDiTesto 4">
            <a:extLst>
              <a:ext uri="{FF2B5EF4-FFF2-40B4-BE49-F238E27FC236}">
                <a16:creationId xmlns:a16="http://schemas.microsoft.com/office/drawing/2014/main" id="{DE6CCDAC-8B8A-B1DF-CFB8-EB10E62AB524}"/>
              </a:ext>
            </a:extLst>
          </p:cNvPr>
          <p:cNvSpPr txBox="1"/>
          <p:nvPr/>
        </p:nvSpPr>
        <p:spPr>
          <a:xfrm>
            <a:off x="695325" y="1720840"/>
            <a:ext cx="10619661" cy="3416320"/>
          </a:xfrm>
          <a:prstGeom prst="rect">
            <a:avLst/>
          </a:prstGeom>
          <a:noFill/>
        </p:spPr>
        <p:txBody>
          <a:bodyPr wrap="square">
            <a:spAutoFit/>
          </a:bodyPr>
          <a:lstStyle/>
          <a:p>
            <a:pPr algn="just"/>
            <a:r>
              <a:rPr lang="it-IT" sz="1800" b="0" i="0" u="none" strike="noStrike" baseline="0" noProof="0">
                <a:solidFill>
                  <a:schemeClr val="bg1"/>
                </a:solidFill>
                <a:latin typeface="Garamond" panose="02020404030301010803" pitchFamily="18" charset="0"/>
              </a:rPr>
              <a:t>In caso di operatori economici quali liberi professionisti con P.IVA, ditte individuali e società di persone (ad es. S.n.c., S.a.s.) o anche in caso di Società di diritto estero (es. filiali italiane), non essendo previsto il deposito del bilancio di esercizio, è necessario distinguere i seguenti casi:</a:t>
            </a:r>
          </a:p>
          <a:p>
            <a:pPr marL="285750" indent="-285750">
              <a:buFont typeface="Wingdings" panose="05000000000000000000" pitchFamily="2" charset="2"/>
              <a:buChar char="Ø"/>
            </a:pPr>
            <a:r>
              <a:rPr lang="it-IT" sz="1800" b="0" i="0" u="none" strike="noStrike" baseline="0" noProof="0">
                <a:solidFill>
                  <a:schemeClr val="bg1"/>
                </a:solidFill>
                <a:latin typeface="Garamond" panose="02020404030301010803" pitchFamily="18" charset="0"/>
              </a:rPr>
              <a:t>in caso di liberi professionisti è necessario acquisire le dichiarazioni dei redditi delle persone fisiche degli ultimi tre anni;</a:t>
            </a:r>
          </a:p>
          <a:p>
            <a:pPr marL="285750" indent="-285750" algn="just">
              <a:buFont typeface="Wingdings" panose="05000000000000000000" pitchFamily="2" charset="2"/>
              <a:buChar char="Ø"/>
            </a:pPr>
            <a:r>
              <a:rPr lang="it-IT" sz="1800" b="0" i="0" u="none" strike="noStrike" baseline="0" noProof="0">
                <a:solidFill>
                  <a:schemeClr val="bg1"/>
                </a:solidFill>
                <a:latin typeface="Garamond" panose="02020404030301010803" pitchFamily="18" charset="0"/>
              </a:rPr>
              <a:t>in caso di ditte individuali e di società di persone si fa riferimento alle dichiarazioni dei redditi del soggetto valutato, in particolare ai riquadri del Quadro RS - prospetti comuni ai Quadri RD, RE, RF, RG, RH, RJ e prospetti vari - Modello SP Società di Persone, ed ai dati in essi contenuti, ovvero ai riquadri equivalenti da cui ricavare i dati, reddituali e patrimoniali.</a:t>
            </a:r>
          </a:p>
          <a:p>
            <a:pPr algn="just"/>
            <a:endParaRPr lang="it-IT" sz="1800" b="0" i="0" u="none" strike="noStrike" baseline="0" noProof="0">
              <a:solidFill>
                <a:schemeClr val="bg1"/>
              </a:solidFill>
              <a:latin typeface="Garamond" panose="02020404030301010803" pitchFamily="18" charset="0"/>
            </a:endParaRPr>
          </a:p>
          <a:p>
            <a:pPr algn="just"/>
            <a:r>
              <a:rPr lang="it-IT" noProof="0">
                <a:solidFill>
                  <a:schemeClr val="bg1"/>
                </a:solidFill>
                <a:latin typeface="Garamond" panose="02020404030301010803" pitchFamily="18" charset="0"/>
              </a:rPr>
              <a:t>Il presente sistema esprime una quantificazione ex-ante del rischio di affidabilità creditizia di un operatore, alla quale il Team AEO può derogare, in senso migliorativo o peggiorativo.</a:t>
            </a:r>
          </a:p>
        </p:txBody>
      </p:sp>
      <p:sp>
        <p:nvSpPr>
          <p:cNvPr id="6" name="Footer Placeholder 4">
            <a:extLst>
              <a:ext uri="{FF2B5EF4-FFF2-40B4-BE49-F238E27FC236}">
                <a16:creationId xmlns:a16="http://schemas.microsoft.com/office/drawing/2014/main" id="{008EA0DF-E098-69B3-98A3-3B2D7FBB633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7" name="Date Placeholder 3">
            <a:extLst>
              <a:ext uri="{FF2B5EF4-FFF2-40B4-BE49-F238E27FC236}">
                <a16:creationId xmlns:a16="http://schemas.microsoft.com/office/drawing/2014/main" id="{12DA09F5-20D7-4583-90AC-473E18980A6E}"/>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3530454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1E762-D795-C8FC-9527-7F953DB44769}"/>
            </a:ext>
          </a:extLst>
        </p:cNvPr>
        <p:cNvGrpSpPr/>
        <p:nvPr/>
      </p:nvGrpSpPr>
      <p:grpSpPr>
        <a:xfrm>
          <a:off x="0" y="0"/>
          <a:ext cx="0" cy="0"/>
          <a:chOff x="0" y="0"/>
          <a:chExt cx="0" cy="0"/>
        </a:xfrm>
      </p:grpSpPr>
      <p:sp>
        <p:nvSpPr>
          <p:cNvPr id="2" name="Footer Placeholder 4">
            <a:extLst>
              <a:ext uri="{FF2B5EF4-FFF2-40B4-BE49-F238E27FC236}">
                <a16:creationId xmlns:a16="http://schemas.microsoft.com/office/drawing/2014/main" id="{37F2DE67-2A83-8913-72B8-2AC42877CCEF}"/>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F84741AB-68CC-68E5-BF58-467FD7D591D4}"/>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D0D0233D-E907-77B1-FFA9-EAB26AA147CC}"/>
              </a:ext>
            </a:extLst>
          </p:cNvPr>
          <p:cNvSpPr txBox="1"/>
          <p:nvPr/>
        </p:nvSpPr>
        <p:spPr>
          <a:xfrm>
            <a:off x="1174252" y="274534"/>
            <a:ext cx="10733314" cy="1384995"/>
          </a:xfrm>
          <a:prstGeom prst="rect">
            <a:avLst/>
          </a:prstGeom>
          <a:noFill/>
        </p:spPr>
        <p:txBody>
          <a:bodyPr wrap="square" rtlCol="0">
            <a:spAutoFit/>
          </a:bodyPr>
          <a:lstStyle/>
          <a:p>
            <a:r>
              <a:rPr lang="it-IT" sz="2400" b="1" noProof="0">
                <a:solidFill>
                  <a:srgbClr val="003399"/>
                </a:solidFill>
                <a:latin typeface="Garamond" panose="02020404030301010803" pitchFamily="18" charset="0"/>
              </a:rPr>
              <a:t>I requisiti per il rilascio dell’autorizzazione AEO</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1436C6CE-DAC9-6A11-6D0E-9D0EA179C882}"/>
              </a:ext>
            </a:extLst>
          </p:cNvPr>
          <p:cNvSpPr txBox="1"/>
          <p:nvPr/>
        </p:nvSpPr>
        <p:spPr>
          <a:xfrm>
            <a:off x="1174252" y="690940"/>
            <a:ext cx="8540018"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a:t>
            </a:r>
            <a:r>
              <a:rPr lang="it-IT" sz="1600" i="1" noProof="0">
                <a:solidFill>
                  <a:srgbClr val="6886C4"/>
                </a:solidFill>
                <a:latin typeface="Garamond" panose="02020404030301010803" pitchFamily="18" charset="0"/>
              </a:rPr>
              <a:t>a), b), c), d) ed e)</a:t>
            </a:r>
            <a:r>
              <a:rPr lang="it-IT" sz="1600" noProof="0">
                <a:solidFill>
                  <a:srgbClr val="6886C4"/>
                </a:solidFill>
                <a:latin typeface="Garamond" panose="02020404030301010803" pitchFamily="18" charset="0"/>
              </a:rPr>
              <a:t> del Reg. (UE) 2013/952 (CDU) e artt. dal </a:t>
            </a:r>
            <a:r>
              <a:rPr lang="it-IT" sz="1600" i="1" noProof="0">
                <a:solidFill>
                  <a:srgbClr val="6886C4"/>
                </a:solidFill>
                <a:latin typeface="Garamond" panose="02020404030301010803" pitchFamily="18" charset="0"/>
              </a:rPr>
              <a:t>24 al 28 </a:t>
            </a:r>
            <a:r>
              <a:rPr lang="it-IT" sz="1600" noProof="0">
                <a:solidFill>
                  <a:srgbClr val="6886C4"/>
                </a:solidFill>
                <a:latin typeface="Garamond" panose="02020404030301010803" pitchFamily="18" charset="0"/>
              </a:rPr>
              <a:t>Reg. UE 2015/2447 (RE) </a:t>
            </a:r>
          </a:p>
        </p:txBody>
      </p:sp>
      <p:sp>
        <p:nvSpPr>
          <p:cNvPr id="7" name="CasellaDiTesto 6">
            <a:extLst>
              <a:ext uri="{FF2B5EF4-FFF2-40B4-BE49-F238E27FC236}">
                <a16:creationId xmlns:a16="http://schemas.microsoft.com/office/drawing/2014/main" id="{7E78BA7A-0413-6BDE-838D-D325937F97C8}"/>
              </a:ext>
            </a:extLst>
          </p:cNvPr>
          <p:cNvSpPr txBox="1"/>
          <p:nvPr/>
        </p:nvSpPr>
        <p:spPr>
          <a:xfrm>
            <a:off x="775785" y="1445900"/>
            <a:ext cx="10640429" cy="1569660"/>
          </a:xfrm>
          <a:prstGeom prst="rect">
            <a:avLst/>
          </a:prstGeom>
          <a:noFill/>
        </p:spPr>
        <p:txBody>
          <a:bodyPr wrap="square">
            <a:spAutoFit/>
          </a:bodyPr>
          <a:lstStyle/>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IL REQUISITO DEGLI STANDARD PRATICI DI COMPETENZA E QUALIFICHE PROFESSIONALI</a:t>
            </a:r>
          </a:p>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Art. 39, lett. d) CDU – Art. 27 RE</a:t>
            </a:r>
          </a:p>
          <a:p>
            <a:pPr lvl="0" algn="ctr" defTabSz="914400">
              <a:buSzPct val="100000"/>
              <a:defRPr sz="2400">
                <a:solidFill>
                  <a:srgbClr val="636363"/>
                </a:solidFill>
                <a:latin typeface="Arial Narrow"/>
                <a:ea typeface="Arial Narrow"/>
                <a:cs typeface="Arial Narrow"/>
                <a:sym typeface="Arial Narrow"/>
              </a:defRPr>
            </a:pPr>
            <a:endParaRPr lang="it-IT" sz="2400" noProof="0">
              <a:solidFill>
                <a:schemeClr val="accent1"/>
              </a:solidFill>
              <a:latin typeface="Garamond" panose="02020404030301010803" pitchFamily="18" charset="0"/>
              <a:cs typeface="Times New Roman" panose="02020603050405020304" pitchFamily="18" charset="0"/>
              <a:sym typeface="Arial Narrow"/>
            </a:endParaRPr>
          </a:p>
        </p:txBody>
      </p:sp>
      <p:pic>
        <p:nvPicPr>
          <p:cNvPr id="9" name="Immagine 8" descr="Immagine che contiene orologio, testo, schermata, illustrazione&#10;&#10;Il contenuto generato dall'IA potrebbe non essere corretto.">
            <a:extLst>
              <a:ext uri="{FF2B5EF4-FFF2-40B4-BE49-F238E27FC236}">
                <a16:creationId xmlns:a16="http://schemas.microsoft.com/office/drawing/2014/main" id="{A5C697B8-34C5-A121-9D2F-8315850828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48564" y="2944470"/>
            <a:ext cx="6894869" cy="2772258"/>
          </a:xfrm>
          <a:prstGeom prst="rect">
            <a:avLst/>
          </a:prstGeom>
        </p:spPr>
      </p:pic>
    </p:spTree>
    <p:extLst>
      <p:ext uri="{BB962C8B-B14F-4D97-AF65-F5344CB8AC3E}">
        <p14:creationId xmlns:p14="http://schemas.microsoft.com/office/powerpoint/2010/main" val="27964861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EA60D8B1-1552-A082-E003-D8529AE8560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721BF1AC-9455-FC6C-F16A-DB2DDABED37C}"/>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C93A4B4B-47AE-9186-9D4E-1BA119C257E0}"/>
              </a:ext>
            </a:extLst>
          </p:cNvPr>
          <p:cNvSpPr txBox="1"/>
          <p:nvPr/>
        </p:nvSpPr>
        <p:spPr>
          <a:xfrm>
            <a:off x="1290273" y="176210"/>
            <a:ext cx="9352860" cy="1036181"/>
          </a:xfrm>
          <a:prstGeom prst="rect">
            <a:avLst/>
          </a:prstGeom>
          <a:noFill/>
        </p:spPr>
        <p:txBody>
          <a:bodyPr wrap="square" rtlCol="0">
            <a:spAutoFit/>
          </a:bodyPr>
          <a:lstStyle/>
          <a:p>
            <a:pPr>
              <a:spcAft>
                <a:spcPts val="200"/>
              </a:spcAft>
            </a:pPr>
            <a:r>
              <a:rPr lang="it-IT" sz="2000" b="1" noProof="0">
                <a:solidFill>
                  <a:srgbClr val="003399"/>
                </a:solidFill>
                <a:latin typeface="Garamond" panose="02020404030301010803" pitchFamily="18" charset="0"/>
              </a:rPr>
              <a:t>I requisiti per il rilascio dell’autorizzazione AEO</a:t>
            </a:r>
          </a:p>
          <a:p>
            <a:pPr>
              <a:spcAft>
                <a:spcPts val="200"/>
              </a:spcAft>
            </a:pPr>
            <a:r>
              <a:rPr lang="it-IT" noProof="0">
                <a:solidFill>
                  <a:srgbClr val="6886C4"/>
                </a:solidFill>
                <a:latin typeface="Garamond" panose="02020404030301010803" pitchFamily="18" charset="0"/>
              </a:rPr>
              <a:t>Standard pratici di competenza o qualifiche professionali</a:t>
            </a: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8226829A-C7CF-4786-760E-847E4290BD4D}"/>
              </a:ext>
            </a:extLst>
          </p:cNvPr>
          <p:cNvSpPr txBox="1"/>
          <p:nvPr/>
        </p:nvSpPr>
        <p:spPr>
          <a:xfrm>
            <a:off x="1290273" y="795179"/>
            <a:ext cx="8061037"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d) CDU - art. 27 RE</a:t>
            </a:r>
          </a:p>
        </p:txBody>
      </p:sp>
      <p:sp>
        <p:nvSpPr>
          <p:cNvPr id="10" name="CasellaDiTesto 9">
            <a:extLst>
              <a:ext uri="{FF2B5EF4-FFF2-40B4-BE49-F238E27FC236}">
                <a16:creationId xmlns:a16="http://schemas.microsoft.com/office/drawing/2014/main" id="{C67C65C5-5E6D-7EC1-1A4B-C0FB7491AF03}"/>
              </a:ext>
            </a:extLst>
          </p:cNvPr>
          <p:cNvSpPr txBox="1"/>
          <p:nvPr/>
        </p:nvSpPr>
        <p:spPr>
          <a:xfrm>
            <a:off x="633674" y="1288797"/>
            <a:ext cx="10666057" cy="4773102"/>
          </a:xfrm>
          <a:prstGeom prst="rect">
            <a:avLst/>
          </a:prstGeom>
          <a:noFill/>
        </p:spPr>
        <p:txBody>
          <a:bodyPr wrap="square">
            <a:spAutoFit/>
          </a:bodyPr>
          <a:lstStyle/>
          <a:p>
            <a:pPr marL="355600" marR="5080" indent="-342900" algn="just" defTabSz="914400">
              <a:lnSpc>
                <a:spcPct val="99600"/>
              </a:lnSpc>
              <a:spcBef>
                <a:spcPts val="120"/>
              </a:spcBef>
              <a:buFont typeface="Wingdings" panose="05000000000000000000" pitchFamily="2" charset="2"/>
              <a:buChar char="Ø"/>
              <a:defRPr/>
            </a:pPr>
            <a:r>
              <a:rPr lang="it-IT" sz="2000" i="1" noProof="0">
                <a:solidFill>
                  <a:schemeClr val="bg1"/>
                </a:solidFill>
                <a:latin typeface="Garamond" panose="02020404030301010803" pitchFamily="18" charset="0"/>
                <a:cs typeface="Tahoma"/>
              </a:rPr>
              <a:t>Standard pratici di competenza</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Il richiedente o la persona responsabile delle questioni doganali dispone di un’esperienza pratica o di conoscenze sufficienti in materia doganale dimostrando di aver acquisito esperienza almeno triennale, da intendere complessivamente e non necessariamente in riferimento al periodo immediatamente precedente la presentazione dell’istanza per l’ottenimento dell’AEO, in materia doganale. Se la figura del responsabile delle questioni doganali è esternalizzata deve esistere un mandato.  </a:t>
            </a:r>
          </a:p>
          <a:p>
            <a:pPr marL="12700" marR="5080" algn="just" defTabSz="914400">
              <a:lnSpc>
                <a:spcPct val="99600"/>
              </a:lnSpc>
              <a:spcBef>
                <a:spcPts val="120"/>
              </a:spcBef>
              <a:defRPr/>
            </a:pPr>
            <a:endParaRPr lang="it-IT" sz="2000" noProof="0">
              <a:solidFill>
                <a:schemeClr val="bg1"/>
              </a:solidFill>
              <a:latin typeface="Garamond" panose="02020404030301010803" pitchFamily="18" charset="0"/>
              <a:cs typeface="Tahoma"/>
            </a:endParaRPr>
          </a:p>
          <a:p>
            <a:pPr marL="355600" marR="5080" indent="-342900" algn="just" defTabSz="914400">
              <a:lnSpc>
                <a:spcPct val="99600"/>
              </a:lnSpc>
              <a:spcBef>
                <a:spcPts val="120"/>
              </a:spcBef>
              <a:buFont typeface="Wingdings" panose="05000000000000000000" pitchFamily="2" charset="2"/>
              <a:buChar char="Ø"/>
              <a:defRPr/>
            </a:pPr>
            <a:r>
              <a:rPr lang="it-IT" sz="2000" i="1" noProof="0">
                <a:solidFill>
                  <a:schemeClr val="bg1"/>
                </a:solidFill>
                <a:latin typeface="Garamond" panose="02020404030301010803" pitchFamily="18" charset="0"/>
                <a:cs typeface="Tahoma"/>
              </a:rPr>
              <a:t>Qualifiche professionali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Il dipendente, o la persona responsabile delle questioni doganali, deve aver completato con profitto una formazione riguardante la legislazione doganale, coerente e pertinente al suo coinvolgimento in attività connesse al settore doganale. Con le Circolari 27/2023 del 4 dicembre 2023 e 6/2024 del 14 febbraio 2024, sono stati definiti i criteri essenziali per l’organizzazione e lo svolgimento delle attività formative idonee a soddisfare il requisito inerente la “qualifica professionale” ai soli fini AEO. L’effettivo accreditamento del corso, avvenuto nel rispetto della normativa di riferimento potrà essere verificato sul portale ADM al link: </a:t>
            </a:r>
            <a:r>
              <a:rPr lang="it-IT" sz="2000" noProof="0">
                <a:solidFill>
                  <a:schemeClr val="bg1"/>
                </a:solidFill>
                <a:latin typeface="Garamond" panose="02020404030301010803" pitchFamily="18" charset="0"/>
                <a:cs typeface="Tahoma"/>
                <a:hlinkClick r:id="rId2">
                  <a:extLst>
                    <a:ext uri="{A12FA001-AC4F-418D-AE19-62706E023703}">
                      <ahyp:hlinkClr xmlns:ahyp="http://schemas.microsoft.com/office/drawing/2018/hyperlinkcolor" val="tx"/>
                    </a:ext>
                  </a:extLst>
                </a:hlinkClick>
              </a:rPr>
              <a:t>www.adm.gov.it/portale/-/elenco-</a:t>
            </a:r>
            <a:r>
              <a:rPr lang="it-IT" sz="2000" noProof="0" err="1">
                <a:solidFill>
                  <a:schemeClr val="bg1"/>
                </a:solidFill>
                <a:latin typeface="Garamond" panose="02020404030301010803" pitchFamily="18" charset="0"/>
                <a:cs typeface="Tahoma"/>
                <a:hlinkClick r:id="rId2">
                  <a:extLst>
                    <a:ext uri="{A12FA001-AC4F-418D-AE19-62706E023703}">
                      <ahyp:hlinkClr xmlns:ahyp="http://schemas.microsoft.com/office/drawing/2018/hyperlinkcolor" val="tx"/>
                    </a:ext>
                  </a:extLst>
                </a:hlinkClick>
              </a:rPr>
              <a:t>corsiapprovati</a:t>
            </a:r>
            <a:r>
              <a:rPr lang="it-IT" sz="2000" noProof="0">
                <a:solidFill>
                  <a:schemeClr val="bg1"/>
                </a:solidFill>
                <a:latin typeface="Garamond" panose="02020404030301010803" pitchFamily="18" charset="0"/>
                <a:cs typeface="Tahoma"/>
              </a:rPr>
              <a:t>.</a:t>
            </a:r>
          </a:p>
        </p:txBody>
      </p:sp>
    </p:spTree>
    <p:extLst>
      <p:ext uri="{BB962C8B-B14F-4D97-AF65-F5344CB8AC3E}">
        <p14:creationId xmlns:p14="http://schemas.microsoft.com/office/powerpoint/2010/main" val="17609398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D245D-6C81-6F78-7AD7-DE3E5091A79F}"/>
            </a:ext>
          </a:extLst>
        </p:cNvPr>
        <p:cNvGrpSpPr/>
        <p:nvPr/>
      </p:nvGrpSpPr>
      <p:grpSpPr>
        <a:xfrm>
          <a:off x="0" y="0"/>
          <a:ext cx="0" cy="0"/>
          <a:chOff x="0" y="0"/>
          <a:chExt cx="0" cy="0"/>
        </a:xfrm>
      </p:grpSpPr>
      <p:sp>
        <p:nvSpPr>
          <p:cNvPr id="2" name="Footer Placeholder 4">
            <a:extLst>
              <a:ext uri="{FF2B5EF4-FFF2-40B4-BE49-F238E27FC236}">
                <a16:creationId xmlns:a16="http://schemas.microsoft.com/office/drawing/2014/main" id="{C70B3DF4-2A3F-0979-05A3-2FC8D39BBB6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D7425649-F201-E3EC-BDEC-70CE92886E2E}"/>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87139B9A-64EB-7F58-5DEF-8F0201F5BC9F}"/>
              </a:ext>
            </a:extLst>
          </p:cNvPr>
          <p:cNvSpPr txBox="1"/>
          <p:nvPr/>
        </p:nvSpPr>
        <p:spPr>
          <a:xfrm>
            <a:off x="1174252" y="274534"/>
            <a:ext cx="10733314" cy="1384995"/>
          </a:xfrm>
          <a:prstGeom prst="rect">
            <a:avLst/>
          </a:prstGeom>
          <a:noFill/>
        </p:spPr>
        <p:txBody>
          <a:bodyPr wrap="square" rtlCol="0">
            <a:spAutoFit/>
          </a:bodyPr>
          <a:lstStyle/>
          <a:p>
            <a:r>
              <a:rPr lang="it-IT" sz="2400" b="1" noProof="0">
                <a:solidFill>
                  <a:srgbClr val="003399"/>
                </a:solidFill>
                <a:latin typeface="Garamond" panose="02020404030301010803" pitchFamily="18" charset="0"/>
              </a:rPr>
              <a:t>I requisiti per il rilascio dell’autorizzazione AEO</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E61C1839-A06F-501C-7B28-E8467C96225F}"/>
              </a:ext>
            </a:extLst>
          </p:cNvPr>
          <p:cNvSpPr txBox="1"/>
          <p:nvPr/>
        </p:nvSpPr>
        <p:spPr>
          <a:xfrm>
            <a:off x="1174252" y="690940"/>
            <a:ext cx="8540018"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a:t>
            </a:r>
            <a:r>
              <a:rPr lang="it-IT" sz="1600" i="1" noProof="0">
                <a:solidFill>
                  <a:srgbClr val="6886C4"/>
                </a:solidFill>
                <a:latin typeface="Garamond" panose="02020404030301010803" pitchFamily="18" charset="0"/>
              </a:rPr>
              <a:t>a), b), c), d) ed e)</a:t>
            </a:r>
            <a:r>
              <a:rPr lang="it-IT" sz="1600" noProof="0">
                <a:solidFill>
                  <a:srgbClr val="6886C4"/>
                </a:solidFill>
                <a:latin typeface="Garamond" panose="02020404030301010803" pitchFamily="18" charset="0"/>
              </a:rPr>
              <a:t> del Reg. (UE) 2013/952 (CDU) e artt. dal </a:t>
            </a:r>
            <a:r>
              <a:rPr lang="it-IT" sz="1600" i="1" noProof="0">
                <a:solidFill>
                  <a:srgbClr val="6886C4"/>
                </a:solidFill>
                <a:latin typeface="Garamond" panose="02020404030301010803" pitchFamily="18" charset="0"/>
              </a:rPr>
              <a:t>24 al 28 </a:t>
            </a:r>
            <a:r>
              <a:rPr lang="it-IT" sz="1600" noProof="0">
                <a:solidFill>
                  <a:srgbClr val="6886C4"/>
                </a:solidFill>
                <a:latin typeface="Garamond" panose="02020404030301010803" pitchFamily="18" charset="0"/>
              </a:rPr>
              <a:t>Reg. UE 2015/2447 (RE) </a:t>
            </a:r>
          </a:p>
        </p:txBody>
      </p:sp>
      <p:sp>
        <p:nvSpPr>
          <p:cNvPr id="7" name="CasellaDiTesto 6">
            <a:extLst>
              <a:ext uri="{FF2B5EF4-FFF2-40B4-BE49-F238E27FC236}">
                <a16:creationId xmlns:a16="http://schemas.microsoft.com/office/drawing/2014/main" id="{32F25467-A0EC-7830-21E4-3980A994C50C}"/>
              </a:ext>
            </a:extLst>
          </p:cNvPr>
          <p:cNvSpPr txBox="1"/>
          <p:nvPr/>
        </p:nvSpPr>
        <p:spPr>
          <a:xfrm>
            <a:off x="775785" y="1445900"/>
            <a:ext cx="10640429" cy="1200329"/>
          </a:xfrm>
          <a:prstGeom prst="rect">
            <a:avLst/>
          </a:prstGeom>
          <a:noFill/>
        </p:spPr>
        <p:txBody>
          <a:bodyPr wrap="square">
            <a:spAutoFit/>
          </a:bodyPr>
          <a:lstStyle/>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IL REQUISITO DEGLI ADEGUATI STANDARD DI SICUREZZA</a:t>
            </a:r>
          </a:p>
          <a:p>
            <a:pPr lvl="0" algn="ctr" defTabSz="914400">
              <a:buSzPct val="100000"/>
              <a:defRPr sz="2400">
                <a:solidFill>
                  <a:srgbClr val="636363"/>
                </a:solidFill>
                <a:latin typeface="Arial Narrow"/>
                <a:ea typeface="Arial Narrow"/>
                <a:cs typeface="Arial Narrow"/>
                <a:sym typeface="Arial Narrow"/>
              </a:defRPr>
            </a:pPr>
            <a:r>
              <a:rPr lang="it-IT" sz="2400" noProof="0">
                <a:solidFill>
                  <a:schemeClr val="accent1"/>
                </a:solidFill>
                <a:latin typeface="Garamond" panose="02020404030301010803" pitchFamily="18" charset="0"/>
                <a:cs typeface="Times New Roman" panose="02020603050405020304" pitchFamily="18" charset="0"/>
                <a:sym typeface="Arial Narrow"/>
              </a:rPr>
              <a:t>Art. 39, lett. e) CDU – Art. 28 RE</a:t>
            </a:r>
          </a:p>
          <a:p>
            <a:pPr lvl="0" algn="ctr" defTabSz="914400">
              <a:buSzPct val="100000"/>
              <a:defRPr sz="2400">
                <a:solidFill>
                  <a:srgbClr val="636363"/>
                </a:solidFill>
                <a:latin typeface="Arial Narrow"/>
                <a:ea typeface="Arial Narrow"/>
                <a:cs typeface="Arial Narrow"/>
                <a:sym typeface="Arial Narrow"/>
              </a:defRPr>
            </a:pPr>
            <a:endParaRPr lang="it-IT" sz="2400" noProof="0">
              <a:solidFill>
                <a:schemeClr val="accent1"/>
              </a:solidFill>
              <a:latin typeface="Garamond" panose="02020404030301010803" pitchFamily="18" charset="0"/>
              <a:cs typeface="Times New Roman" panose="02020603050405020304" pitchFamily="18" charset="0"/>
              <a:sym typeface="Arial Narrow"/>
            </a:endParaRPr>
          </a:p>
        </p:txBody>
      </p:sp>
      <p:pic>
        <p:nvPicPr>
          <p:cNvPr id="8" name="Immagine 7" descr="Immagine che contiene testo, persona, schermata&#10;&#10;Il contenuto generato dall'IA potrebbe non essere corretto.">
            <a:extLst>
              <a:ext uri="{FF2B5EF4-FFF2-40B4-BE49-F238E27FC236}">
                <a16:creationId xmlns:a16="http://schemas.microsoft.com/office/drawing/2014/main" id="{2BCAE633-8728-5AF4-2F13-D9381F6A0A1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013587" y="2693112"/>
            <a:ext cx="6164826" cy="2885275"/>
          </a:xfrm>
          <a:prstGeom prst="rect">
            <a:avLst/>
          </a:prstGeom>
        </p:spPr>
      </p:pic>
    </p:spTree>
    <p:extLst>
      <p:ext uri="{BB962C8B-B14F-4D97-AF65-F5344CB8AC3E}">
        <p14:creationId xmlns:p14="http://schemas.microsoft.com/office/powerpoint/2010/main" val="22209007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DDFAD16D-38B9-7D4A-ABC6-2CF6A1686DC9}"/>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EFF8C2F6-4FAC-50F3-4C76-CF9DD7A1844D}"/>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18F4C419-2E2D-CA59-E3B2-D80E9E243D20}"/>
              </a:ext>
            </a:extLst>
          </p:cNvPr>
          <p:cNvSpPr txBox="1"/>
          <p:nvPr/>
        </p:nvSpPr>
        <p:spPr>
          <a:xfrm>
            <a:off x="1290273" y="176210"/>
            <a:ext cx="9352860" cy="1036181"/>
          </a:xfrm>
          <a:prstGeom prst="rect">
            <a:avLst/>
          </a:prstGeom>
          <a:noFill/>
        </p:spPr>
        <p:txBody>
          <a:bodyPr wrap="square" rtlCol="0">
            <a:spAutoFit/>
          </a:bodyPr>
          <a:lstStyle/>
          <a:p>
            <a:pPr>
              <a:spcAft>
                <a:spcPts val="200"/>
              </a:spcAft>
            </a:pPr>
            <a:r>
              <a:rPr lang="it-IT" sz="2000" b="1" noProof="0">
                <a:solidFill>
                  <a:srgbClr val="003399"/>
                </a:solidFill>
                <a:latin typeface="Garamond" panose="02020404030301010803" pitchFamily="18" charset="0"/>
              </a:rPr>
              <a:t>I requisiti per il rilascio dell’autorizzazione AEO</a:t>
            </a:r>
          </a:p>
          <a:p>
            <a:pPr>
              <a:spcAft>
                <a:spcPts val="200"/>
              </a:spcAft>
            </a:pPr>
            <a:r>
              <a:rPr lang="it-IT" noProof="0">
                <a:solidFill>
                  <a:srgbClr val="6886C4"/>
                </a:solidFill>
                <a:latin typeface="Garamond" panose="02020404030301010803" pitchFamily="18" charset="0"/>
              </a:rPr>
              <a:t>Adeguati standard di sicurezza  (AEOS – AEOF)</a:t>
            </a:r>
          </a:p>
          <a:p>
            <a:endParaRPr lang="it-IT" sz="2000" b="1" noProof="0">
              <a:solidFill>
                <a:srgbClr val="003399"/>
              </a:solidFill>
              <a:latin typeface="Garamond" panose="02020404030301010803" pitchFamily="18" charset="0"/>
            </a:endParaRPr>
          </a:p>
        </p:txBody>
      </p:sp>
      <p:sp>
        <p:nvSpPr>
          <p:cNvPr id="5" name="CasellaDiTesto 4">
            <a:extLst>
              <a:ext uri="{FF2B5EF4-FFF2-40B4-BE49-F238E27FC236}">
                <a16:creationId xmlns:a16="http://schemas.microsoft.com/office/drawing/2014/main" id="{830E5BB6-DE2E-961A-90F6-98D37F4122E2}"/>
              </a:ext>
            </a:extLst>
          </p:cNvPr>
          <p:cNvSpPr txBox="1"/>
          <p:nvPr/>
        </p:nvSpPr>
        <p:spPr>
          <a:xfrm>
            <a:off x="1290273" y="795179"/>
            <a:ext cx="8061037" cy="338554"/>
          </a:xfrm>
          <a:prstGeom prst="rect">
            <a:avLst/>
          </a:prstGeom>
          <a:noFill/>
        </p:spPr>
        <p:txBody>
          <a:bodyPr wrap="square" rtlCol="0" anchor="b">
            <a:spAutoFit/>
          </a:bodyPr>
          <a:lstStyle/>
          <a:p>
            <a:r>
              <a:rPr lang="it-IT" sz="1600" noProof="0">
                <a:solidFill>
                  <a:srgbClr val="6886C4"/>
                </a:solidFill>
                <a:latin typeface="Garamond" panose="02020404030301010803" pitchFamily="18" charset="0"/>
              </a:rPr>
              <a:t>Art. 39, lett. e) CDU - art. 28 RE</a:t>
            </a:r>
          </a:p>
        </p:txBody>
      </p:sp>
      <p:sp>
        <p:nvSpPr>
          <p:cNvPr id="10" name="CasellaDiTesto 9">
            <a:extLst>
              <a:ext uri="{FF2B5EF4-FFF2-40B4-BE49-F238E27FC236}">
                <a16:creationId xmlns:a16="http://schemas.microsoft.com/office/drawing/2014/main" id="{DD6E1D80-6314-6F12-28C6-B6B614706916}"/>
              </a:ext>
            </a:extLst>
          </p:cNvPr>
          <p:cNvSpPr txBox="1"/>
          <p:nvPr/>
        </p:nvSpPr>
        <p:spPr>
          <a:xfrm>
            <a:off x="633674" y="1288797"/>
            <a:ext cx="10666057" cy="4824398"/>
          </a:xfrm>
          <a:prstGeom prst="rect">
            <a:avLst/>
          </a:prstGeom>
          <a:noFill/>
        </p:spPr>
        <p:txBody>
          <a:bodyPr wrap="square">
            <a:spAutoFit/>
          </a:bodyPr>
          <a:lstStyle/>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Il richiedente è tenuto a soddisfare una serie di condizioni e deve dimostrare di essere in possesso di una elevata conoscenza delle misure idonee a garantire la sicurezza della catena internazionale di approvvigionamento. Le condizioni da soddisfare riguardano:</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 la sicurezza degli edifici;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 adeguate misure di controllo degli accessi;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 la sicurezza delle merci (aree di spedizione, zone di trasporto e banchine di carico);</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 la sicurezza dei partners commerciali;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 la sicurezza dei fornitori di servizi;</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 la sicurezza del personale.</a:t>
            </a:r>
          </a:p>
          <a:p>
            <a:pPr marL="12700" marR="5080" algn="just" defTabSz="914400">
              <a:lnSpc>
                <a:spcPct val="99600"/>
              </a:lnSpc>
              <a:spcBef>
                <a:spcPts val="120"/>
              </a:spcBef>
              <a:defRPr/>
            </a:pPr>
            <a:r>
              <a:rPr lang="it-IT" sz="2000" noProof="0">
                <a:solidFill>
                  <a:schemeClr val="bg1"/>
                </a:solidFill>
                <a:latin typeface="Garamond" panose="02020404030301010803" pitchFamily="18" charset="0"/>
                <a:cs typeface="Tahoma"/>
              </a:rPr>
              <a:t>La verifica del criterio di sicurezza deve essere effettuato per tutti i locali utilizzati per le attività del richiedente disciplinate dalla regolamentazione doganale (es. un deposito in cui sono immagazzinate merci destinate all’esportazione).</a:t>
            </a:r>
          </a:p>
          <a:p>
            <a:pPr marL="12700" marR="5080" algn="just" defTabSz="914400">
              <a:lnSpc>
                <a:spcPct val="99600"/>
              </a:lnSpc>
              <a:spcBef>
                <a:spcPts val="120"/>
              </a:spcBef>
              <a:defRPr/>
            </a:pPr>
            <a:endParaRPr lang="it-IT" sz="2000" u="sng"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sz="2000" u="sng" noProof="0">
                <a:solidFill>
                  <a:schemeClr val="bg1"/>
                </a:solidFill>
                <a:latin typeface="Garamond" panose="02020404030301010803" pitchFamily="18" charset="0"/>
                <a:cs typeface="Tahoma"/>
              </a:rPr>
              <a:t>È necessario designare un responsabile per le questioni legate alla sicurezza, funzione che può essere svolta sia da un dipendente interno all’azienda sia da un soggetto esterno.</a:t>
            </a:r>
          </a:p>
        </p:txBody>
      </p:sp>
    </p:spTree>
    <p:extLst>
      <p:ext uri="{BB962C8B-B14F-4D97-AF65-F5344CB8AC3E}">
        <p14:creationId xmlns:p14="http://schemas.microsoft.com/office/powerpoint/2010/main" val="1905362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EF7D64F8-C224-69C4-3D56-151F5A00B124}"/>
              </a:ext>
            </a:extLst>
          </p:cNvPr>
          <p:cNvSpPr txBox="1"/>
          <p:nvPr/>
        </p:nvSpPr>
        <p:spPr>
          <a:xfrm>
            <a:off x="966651" y="2229541"/>
            <a:ext cx="11037859" cy="1823576"/>
          </a:xfrm>
          <a:prstGeom prst="rect">
            <a:avLst/>
          </a:prstGeom>
          <a:noFill/>
        </p:spPr>
        <p:txBody>
          <a:bodyPr wrap="square">
            <a:spAutoFit/>
          </a:bodyPr>
          <a:lstStyle/>
          <a:p>
            <a:pPr marL="12700" marR="5080" algn="just" defTabSz="914400">
              <a:lnSpc>
                <a:spcPct val="99600"/>
              </a:lnSpc>
              <a:spcBef>
                <a:spcPts val="120"/>
              </a:spcBef>
              <a:defRPr/>
            </a:pPr>
            <a:endParaRPr kumimoji="0" lang="it-IT" sz="2000" b="0" i="0" u="none" strike="noStrike" kern="1200" cap="none" spc="0" normalizeH="0" baseline="0" noProof="0">
              <a:ln>
                <a:noFill/>
              </a:ln>
              <a:solidFill>
                <a:prstClr val="black"/>
              </a:solidFill>
              <a:effectLst/>
              <a:uLnTx/>
              <a:uFillTx/>
              <a:latin typeface="Garamond" panose="02020404030301010803" pitchFamily="18" charset="0"/>
              <a:cs typeface="Tahoma"/>
            </a:endParaRPr>
          </a:p>
          <a:p>
            <a:pPr marL="12700" marR="5080" algn="ctr" defTabSz="914400">
              <a:lnSpc>
                <a:spcPct val="99600"/>
              </a:lnSpc>
              <a:spcBef>
                <a:spcPts val="120"/>
              </a:spcBef>
              <a:defRPr/>
            </a:pPr>
            <a:r>
              <a:rPr lang="it-IT" sz="3200" b="1" noProof="0">
                <a:solidFill>
                  <a:srgbClr val="003399"/>
                </a:solidFill>
                <a:latin typeface="Garamond" panose="02020404030301010803" pitchFamily="18" charset="0"/>
              </a:rPr>
              <a:t>I benefici e vantaggi dello status AEO</a:t>
            </a:r>
            <a:endParaRPr lang="it-IT" sz="3600" b="1" noProof="0">
              <a:solidFill>
                <a:srgbClr val="003399"/>
              </a:solidFill>
              <a:latin typeface="Garamond" panose="02020404030301010803" pitchFamily="18" charset="0"/>
            </a:endParaRPr>
          </a:p>
          <a:p>
            <a:pPr marL="12700" marR="5080" algn="ctr" defTabSz="914400">
              <a:lnSpc>
                <a:spcPct val="99600"/>
              </a:lnSpc>
              <a:spcBef>
                <a:spcPts val="120"/>
              </a:spcBef>
              <a:defRPr/>
            </a:pPr>
            <a:endParaRPr lang="it-IT" sz="3600" b="1" noProof="0">
              <a:solidFill>
                <a:srgbClr val="003399"/>
              </a:solidFill>
              <a:latin typeface="Garamond" panose="02020404030301010803" pitchFamily="18" charset="0"/>
            </a:endParaRPr>
          </a:p>
          <a:p>
            <a:pPr marL="12700" marR="5080" algn="ctr" defTabSz="914400">
              <a:lnSpc>
                <a:spcPct val="99600"/>
              </a:lnSpc>
              <a:spcBef>
                <a:spcPts val="120"/>
              </a:spcBef>
              <a:defRPr/>
            </a:pPr>
            <a:r>
              <a:rPr lang="it-IT" b="1" noProof="0">
                <a:solidFill>
                  <a:srgbClr val="003399"/>
                </a:solidFill>
                <a:latin typeface="Garamond" panose="02020404030301010803" pitchFamily="18" charset="0"/>
              </a:rPr>
              <a:t>Davide Crea – Componente Team AEO</a:t>
            </a:r>
          </a:p>
        </p:txBody>
      </p:sp>
      <p:sp>
        <p:nvSpPr>
          <p:cNvPr id="3" name="Footer Placeholder 4">
            <a:extLst>
              <a:ext uri="{FF2B5EF4-FFF2-40B4-BE49-F238E27FC236}">
                <a16:creationId xmlns:a16="http://schemas.microsoft.com/office/drawing/2014/main" id="{3D9CD02B-9887-2D2E-02B6-17F821C37F9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72764C09-78A0-FF28-3E2A-5D0621B897CD}"/>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3597025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8890C-40DB-B6D1-8179-B839ADC74817}"/>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5EC0C357-3A89-AE4B-DD6A-CCB641B0FF4A}"/>
              </a:ext>
            </a:extLst>
          </p:cNvPr>
          <p:cNvSpPr txBox="1"/>
          <p:nvPr/>
        </p:nvSpPr>
        <p:spPr>
          <a:xfrm>
            <a:off x="1262743" y="282592"/>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La </a:t>
            </a:r>
            <a:r>
              <a:rPr lang="it-IT" i="1" noProof="0">
                <a:solidFill>
                  <a:srgbClr val="6886C4"/>
                </a:solidFill>
                <a:latin typeface="Garamond" panose="02020404030301010803" pitchFamily="18" charset="0"/>
              </a:rPr>
              <a:t>compliance</a:t>
            </a:r>
            <a:r>
              <a:rPr lang="it-IT" noProof="0">
                <a:solidFill>
                  <a:srgbClr val="6886C4"/>
                </a:solidFill>
                <a:latin typeface="Garamond" panose="02020404030301010803" pitchFamily="18" charset="0"/>
              </a:rPr>
              <a:t> doganale come variabile di competitività per gli operatori economici</a:t>
            </a:r>
            <a:endParaRPr lang="it-IT" i="1" noProof="0">
              <a:solidFill>
                <a:srgbClr val="6886C4"/>
              </a:solidFill>
              <a:latin typeface="Garamond" panose="02020404030301010803" pitchFamily="18" charset="0"/>
            </a:endParaRP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C8DA3C8B-732D-EBF1-00D0-C97050DE93F7}"/>
              </a:ext>
            </a:extLst>
          </p:cNvPr>
          <p:cNvSpPr txBox="1"/>
          <p:nvPr/>
        </p:nvSpPr>
        <p:spPr>
          <a:xfrm>
            <a:off x="648929" y="1686238"/>
            <a:ext cx="10666057" cy="3524042"/>
          </a:xfrm>
          <a:prstGeom prst="rect">
            <a:avLst/>
          </a:prstGeom>
          <a:noFill/>
        </p:spPr>
        <p:txBody>
          <a:bodyPr wrap="square">
            <a:spAutoFit/>
          </a:bodyPr>
          <a:lstStyle/>
          <a:p>
            <a:pPr marL="12700" marR="5080" algn="just" defTabSz="914400">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noProof="0">
                <a:solidFill>
                  <a:schemeClr val="bg1"/>
                </a:solidFill>
                <a:latin typeface="Garamond" panose="02020404030301010803" pitchFamily="18" charset="0"/>
                <a:cs typeface="Tahoma"/>
              </a:rPr>
              <a:t>Il movimento delle merci da/verso paesi terzi, attraverso la linea che delimita il territorio doganale dell’Unione, determina l’assoggettamento del detentore al potere di vigilanza e di controllo che l’autorità doganale esercita sulla merce sotto diversi profili quali, ad esempio, quello tributario, sanitario, della conformità/sicurezza ecc.</a:t>
            </a:r>
          </a:p>
          <a:p>
            <a:pPr marL="12700" marR="5080" algn="just" defTabSz="914400">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noProof="0">
                <a:solidFill>
                  <a:schemeClr val="bg1"/>
                </a:solidFill>
                <a:latin typeface="Garamond" panose="02020404030301010803" pitchFamily="18" charset="0"/>
                <a:cs typeface="Tahoma"/>
              </a:rPr>
              <a:t>Naturalmente, trattandosi di normativa caratterizzata da un elevato tecnicismo, non è sempre agevole per gli operatori conformarsi alla legislazione doganale e fiscale, con il rischio che tale circostanza possa impattare negativamente sulla fluidità delle operazioni commerciali e, di conseguenza, sulla solidità finanziaria e operativa delle imprese coinvolte.</a:t>
            </a:r>
          </a:p>
          <a:p>
            <a:pPr marL="12700" marR="5080" algn="just" defTabSz="914400">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defTabSz="914400">
              <a:lnSpc>
                <a:spcPct val="99600"/>
              </a:lnSpc>
              <a:spcBef>
                <a:spcPts val="120"/>
              </a:spcBef>
              <a:defRPr/>
            </a:pPr>
            <a:r>
              <a:rPr lang="it-IT" noProof="0">
                <a:solidFill>
                  <a:schemeClr val="bg1"/>
                </a:solidFill>
                <a:latin typeface="Garamond" panose="02020404030301010803" pitchFamily="18" charset="0"/>
                <a:cs typeface="Tahoma"/>
              </a:rPr>
              <a:t>L’ottenimento dello </a:t>
            </a:r>
            <a:r>
              <a:rPr lang="it-IT" i="1" noProof="0">
                <a:solidFill>
                  <a:schemeClr val="bg1"/>
                </a:solidFill>
                <a:latin typeface="Garamond" panose="02020404030301010803" pitchFamily="18" charset="0"/>
                <a:cs typeface="Tahoma"/>
              </a:rPr>
              <a:t>status </a:t>
            </a:r>
            <a:r>
              <a:rPr lang="it-IT" noProof="0">
                <a:solidFill>
                  <a:schemeClr val="bg1"/>
                </a:solidFill>
                <a:latin typeface="Garamond" panose="02020404030301010803" pitchFamily="18" charset="0"/>
                <a:cs typeface="Tahoma"/>
              </a:rPr>
              <a:t>di AEO conferisce all’operatore un </a:t>
            </a:r>
            <a:r>
              <a:rPr lang="it-IT" b="1" noProof="0">
                <a:solidFill>
                  <a:schemeClr val="bg1"/>
                </a:solidFill>
                <a:latin typeface="Garamond" panose="02020404030301010803" pitchFamily="18" charset="0"/>
                <a:cs typeface="Tahoma"/>
              </a:rPr>
              <a:t>riconoscimento di affidabilità</a:t>
            </a:r>
            <a:r>
              <a:rPr lang="it-IT" noProof="0">
                <a:solidFill>
                  <a:schemeClr val="bg1"/>
                </a:solidFill>
                <a:latin typeface="Garamond" panose="02020404030301010803" pitchFamily="18" charset="0"/>
                <a:cs typeface="Tahoma"/>
              </a:rPr>
              <a:t> che gli consente di avvalersi di un trattamento più favorevole rispetto agli altri operatori economici</a:t>
            </a:r>
            <a:endParaRPr lang="it-IT" i="1" noProof="0">
              <a:solidFill>
                <a:prstClr val="black"/>
              </a:solidFill>
              <a:latin typeface="Garamond" panose="02020404030301010803" pitchFamily="18" charset="0"/>
              <a:cs typeface="Tahoma"/>
            </a:endParaRPr>
          </a:p>
          <a:p>
            <a:pPr marL="12700" marR="5080" algn="just" defTabSz="914400">
              <a:lnSpc>
                <a:spcPct val="99600"/>
              </a:lnSpc>
              <a:spcBef>
                <a:spcPts val="120"/>
              </a:spcBef>
              <a:defRPr/>
            </a:pPr>
            <a:endParaRPr lang="it-IT" sz="2000" noProof="0">
              <a:solidFill>
                <a:prstClr val="black"/>
              </a:solidFill>
              <a:latin typeface="Garamond" panose="02020404030301010803" pitchFamily="18" charset="0"/>
              <a:cs typeface="Tahoma"/>
            </a:endParaRPr>
          </a:p>
        </p:txBody>
      </p:sp>
      <p:sp>
        <p:nvSpPr>
          <p:cNvPr id="3" name="Footer Placeholder 4">
            <a:extLst>
              <a:ext uri="{FF2B5EF4-FFF2-40B4-BE49-F238E27FC236}">
                <a16:creationId xmlns:a16="http://schemas.microsoft.com/office/drawing/2014/main" id="{4EF337CD-D951-090D-A699-5B223E7428B2}"/>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8B451D35-8286-5A9A-C9D9-153A8D8D1BC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86961339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magine 6">
            <a:extLst>
              <a:ext uri="{FF2B5EF4-FFF2-40B4-BE49-F238E27FC236}">
                <a16:creationId xmlns:a16="http://schemas.microsoft.com/office/drawing/2014/main" id="{1F212E2D-0512-0E88-3924-DD8CAD74E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76" y="3578151"/>
            <a:ext cx="5842089" cy="1840010"/>
          </a:xfrm>
          <a:prstGeom prst="rect">
            <a:avLst/>
          </a:prstGeom>
        </p:spPr>
      </p:pic>
      <p:sp>
        <p:nvSpPr>
          <p:cNvPr id="10" name="CasellaDiTesto 9">
            <a:extLst>
              <a:ext uri="{FF2B5EF4-FFF2-40B4-BE49-F238E27FC236}">
                <a16:creationId xmlns:a16="http://schemas.microsoft.com/office/drawing/2014/main" id="{EB427AC6-971B-B051-620F-F00D1B6A3317}"/>
              </a:ext>
            </a:extLst>
          </p:cNvPr>
          <p:cNvSpPr txBox="1"/>
          <p:nvPr/>
        </p:nvSpPr>
        <p:spPr>
          <a:xfrm>
            <a:off x="769398" y="5468296"/>
            <a:ext cx="6093724" cy="307777"/>
          </a:xfrm>
          <a:prstGeom prst="rect">
            <a:avLst/>
          </a:prstGeom>
          <a:noFill/>
        </p:spPr>
        <p:txBody>
          <a:bodyPr wrap="square">
            <a:spAutoFit/>
          </a:bodyPr>
          <a:lstStyle/>
          <a:p>
            <a:r>
              <a:rPr lang="it-IT" sz="1400" noProof="0">
                <a:solidFill>
                  <a:schemeClr val="bg1"/>
                </a:solidFill>
                <a:latin typeface="Garamond" panose="02020404030301010803" pitchFamily="18" charset="0"/>
                <a:hlinkClick r:id="rId3">
                  <a:extLst>
                    <a:ext uri="{A12FA001-AC4F-418D-AE19-62706E023703}">
                      <ahyp:hlinkClr xmlns:ahyp="http://schemas.microsoft.com/office/drawing/2018/hyperlinkcolor" val="tx"/>
                    </a:ext>
                  </a:extLst>
                </a:hlinkClick>
              </a:rPr>
              <a:t>Fonte: Programma - Fiscalità e </a:t>
            </a:r>
            <a:r>
              <a:rPr lang="it-IT" sz="1200" noProof="0">
                <a:solidFill>
                  <a:schemeClr val="bg1"/>
                </a:solidFill>
                <a:latin typeface="Garamond" panose="02020404030301010803" pitchFamily="18" charset="0"/>
                <a:hlinkClick r:id="rId3">
                  <a:extLst>
                    <a:ext uri="{A12FA001-AC4F-418D-AE19-62706E023703}">
                      <ahyp:hlinkClr xmlns:ahyp="http://schemas.microsoft.com/office/drawing/2018/hyperlinkcolor" val="tx"/>
                    </a:ext>
                  </a:extLst>
                </a:hlinkClick>
              </a:rPr>
              <a:t>unione</a:t>
            </a:r>
            <a:r>
              <a:rPr lang="it-IT" sz="1400" noProof="0">
                <a:solidFill>
                  <a:schemeClr val="bg1"/>
                </a:solidFill>
                <a:latin typeface="Garamond" panose="02020404030301010803" pitchFamily="18" charset="0"/>
                <a:hlinkClick r:id="rId3">
                  <a:extLst>
                    <a:ext uri="{A12FA001-AC4F-418D-AE19-62706E023703}">
                      <ahyp:hlinkClr xmlns:ahyp="http://schemas.microsoft.com/office/drawing/2018/hyperlinkcolor" val="tx"/>
                    </a:ext>
                  </a:extLst>
                </a:hlinkClick>
              </a:rPr>
              <a:t> doganale - Commissione europea</a:t>
            </a:r>
            <a:endParaRPr lang="it-IT" sz="1400" noProof="0">
              <a:solidFill>
                <a:schemeClr val="bg1"/>
              </a:solidFill>
              <a:latin typeface="Garamond" panose="02020404030301010803" pitchFamily="18" charset="0"/>
            </a:endParaRPr>
          </a:p>
        </p:txBody>
      </p:sp>
      <p:pic>
        <p:nvPicPr>
          <p:cNvPr id="12" name="Immagine 11">
            <a:extLst>
              <a:ext uri="{FF2B5EF4-FFF2-40B4-BE49-F238E27FC236}">
                <a16:creationId xmlns:a16="http://schemas.microsoft.com/office/drawing/2014/main" id="{B206BC68-F5DF-4152-6603-D2A4ECF6C0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721430" y="459567"/>
            <a:ext cx="4991337" cy="5008729"/>
          </a:xfrm>
          <a:prstGeom prst="rect">
            <a:avLst/>
          </a:prstGeom>
        </p:spPr>
      </p:pic>
      <p:sp>
        <p:nvSpPr>
          <p:cNvPr id="14" name="CasellaDiTesto 13">
            <a:extLst>
              <a:ext uri="{FF2B5EF4-FFF2-40B4-BE49-F238E27FC236}">
                <a16:creationId xmlns:a16="http://schemas.microsoft.com/office/drawing/2014/main" id="{1247A44A-1E26-6B9F-13A7-314FD49C23EA}"/>
              </a:ext>
            </a:extLst>
          </p:cNvPr>
          <p:cNvSpPr txBox="1"/>
          <p:nvPr/>
        </p:nvSpPr>
        <p:spPr>
          <a:xfrm>
            <a:off x="6693188" y="5468296"/>
            <a:ext cx="5498812" cy="307777"/>
          </a:xfrm>
          <a:prstGeom prst="rect">
            <a:avLst/>
          </a:prstGeom>
          <a:noFill/>
        </p:spPr>
        <p:txBody>
          <a:bodyPr wrap="square">
            <a:spAutoFit/>
          </a:bodyPr>
          <a:lstStyle/>
          <a:p>
            <a:r>
              <a:rPr lang="it-IT" sz="1400" noProof="0">
                <a:solidFill>
                  <a:schemeClr val="bg1"/>
                </a:solidFill>
                <a:latin typeface="Garamond" panose="02020404030301010803" pitchFamily="18" charset="0"/>
              </a:rPr>
              <a:t>Fonte: Corte dei conti UE, sulla base dei dati forniti dalla Commissione</a:t>
            </a:r>
          </a:p>
        </p:txBody>
      </p:sp>
      <p:sp>
        <p:nvSpPr>
          <p:cNvPr id="17" name="CasellaDiTesto 16">
            <a:extLst>
              <a:ext uri="{FF2B5EF4-FFF2-40B4-BE49-F238E27FC236}">
                <a16:creationId xmlns:a16="http://schemas.microsoft.com/office/drawing/2014/main" id="{FAD80C9A-C8B9-C9B5-F548-AD079F398587}"/>
              </a:ext>
            </a:extLst>
          </p:cNvPr>
          <p:cNvSpPr txBox="1"/>
          <p:nvPr/>
        </p:nvSpPr>
        <p:spPr>
          <a:xfrm>
            <a:off x="296315" y="1248524"/>
            <a:ext cx="6008950" cy="2031325"/>
          </a:xfrm>
          <a:prstGeom prst="rect">
            <a:avLst/>
          </a:prstGeom>
          <a:noFill/>
        </p:spPr>
        <p:txBody>
          <a:bodyPr wrap="square">
            <a:spAutoFit/>
          </a:bodyPr>
          <a:lstStyle/>
          <a:p>
            <a:pPr marL="12700" marR="5080" algn="just" defTabSz="914400">
              <a:lnSpc>
                <a:spcPct val="99600"/>
              </a:lnSpc>
              <a:spcBef>
                <a:spcPts val="120"/>
              </a:spcBef>
              <a:defRPr/>
            </a:pPr>
            <a:r>
              <a:rPr lang="it-IT" noProof="0">
                <a:solidFill>
                  <a:schemeClr val="bg1"/>
                </a:solidFill>
                <a:latin typeface="Garamond" panose="02020404030301010803" pitchFamily="18" charset="0"/>
                <a:cs typeface="Tahoma"/>
              </a:rPr>
              <a:t>Il numero di certificazioni AEO rilasciate nell’Unione ha conosciuto un costante incremento. Secondo i dati pubblicati dalla Direzione Generale TAXUD della Commissione Europea, al 2024 risultano rilasciate oltre 18.000 autorizzazioni valide, con un’evidente concentrazione in alcuni Stati membri a forte vocazione logistica e manifatturiera, come Germania, Paesi Bassi, Francia e Italia.</a:t>
            </a:r>
            <a:endParaRPr lang="it-IT" i="1" noProof="0">
              <a:solidFill>
                <a:prstClr val="black"/>
              </a:solidFill>
              <a:latin typeface="Garamond" panose="02020404030301010803" pitchFamily="18" charset="0"/>
              <a:cs typeface="Tahoma"/>
            </a:endParaRPr>
          </a:p>
        </p:txBody>
      </p:sp>
      <p:sp>
        <p:nvSpPr>
          <p:cNvPr id="2" name="Footer Placeholder 4">
            <a:extLst>
              <a:ext uri="{FF2B5EF4-FFF2-40B4-BE49-F238E27FC236}">
                <a16:creationId xmlns:a16="http://schemas.microsoft.com/office/drawing/2014/main" id="{21F895C4-E90D-BC6F-74DF-7E6380508CD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D42F4588-66E1-12A1-533C-604E476E1B8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0097299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EB1BB-30C7-9181-0848-6159039DEFE2}"/>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ACDC2DBD-A26C-CC73-55AA-B8AF8C99A857}"/>
              </a:ext>
            </a:extLst>
          </p:cNvPr>
          <p:cNvSpPr txBox="1"/>
          <p:nvPr/>
        </p:nvSpPr>
        <p:spPr>
          <a:xfrm>
            <a:off x="1262743" y="309008"/>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I benefici connessi all’AEO</a:t>
            </a:r>
            <a:endParaRPr lang="it-IT" i="1" noProof="0">
              <a:solidFill>
                <a:srgbClr val="6886C4"/>
              </a:solidFill>
              <a:latin typeface="Garamond" panose="02020404030301010803" pitchFamily="18" charset="0"/>
            </a:endParaRP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6499C961-8232-9C4E-0FD5-4726BDB4D5BD}"/>
              </a:ext>
            </a:extLst>
          </p:cNvPr>
          <p:cNvSpPr txBox="1"/>
          <p:nvPr/>
        </p:nvSpPr>
        <p:spPr>
          <a:xfrm>
            <a:off x="648929" y="1649026"/>
            <a:ext cx="10666057" cy="1490152"/>
          </a:xfrm>
          <a:prstGeom prst="rect">
            <a:avLst/>
          </a:prstGeom>
          <a:noFill/>
        </p:spPr>
        <p:txBody>
          <a:bodyPr wrap="square" lIns="91440" tIns="45720" rIns="91440" bIns="45720" anchor="t">
            <a:spAutoFit/>
          </a:bodyPr>
          <a:lstStyle/>
          <a:p>
            <a:pPr marL="12700" marR="5080" algn="just">
              <a:lnSpc>
                <a:spcPct val="99600"/>
              </a:lnSpc>
              <a:spcBef>
                <a:spcPts val="120"/>
              </a:spcBef>
              <a:defRPr/>
            </a:pPr>
            <a:r>
              <a:rPr lang="it-IT" noProof="0">
                <a:solidFill>
                  <a:schemeClr val="bg1"/>
                </a:solidFill>
                <a:latin typeface="Garamond"/>
                <a:cs typeface="Tahoma"/>
              </a:rPr>
              <a:t>A seguito della verifica del rispetto dei criteri previsti e delle condizioni stabilite dalla normativa unionale per l’ottenimento dello status di AEO, l’operatore economico è ritenuto affidabile </a:t>
            </a:r>
            <a:r>
              <a:rPr lang="it-IT" b="1" noProof="0">
                <a:solidFill>
                  <a:schemeClr val="bg1"/>
                </a:solidFill>
                <a:latin typeface="Garamond"/>
                <a:cs typeface="Tahoma"/>
              </a:rPr>
              <a:t>sul territorio dell’Unione Europea </a:t>
            </a:r>
            <a:r>
              <a:rPr lang="it-IT" noProof="0">
                <a:solidFill>
                  <a:schemeClr val="bg1"/>
                </a:solidFill>
                <a:latin typeface="Garamond"/>
                <a:cs typeface="Tahoma"/>
              </a:rPr>
              <a:t>e, pertanto, può godere di specifici benefici connessi alla tipologia di autorizzazione ottenuta e al grado di affidabilità attribuito dall’Amministrazione doganale (art. 38, par. 4, CDU).</a:t>
            </a: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p:txBody>
      </p:sp>
      <p:pic>
        <p:nvPicPr>
          <p:cNvPr id="5" name="Immagine 4">
            <a:extLst>
              <a:ext uri="{FF2B5EF4-FFF2-40B4-BE49-F238E27FC236}">
                <a16:creationId xmlns:a16="http://schemas.microsoft.com/office/drawing/2014/main" id="{CFC124AE-CE6B-AD46-2BC6-2748E15140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4007" y="2682093"/>
            <a:ext cx="4048277" cy="2912791"/>
          </a:xfrm>
          <a:prstGeom prst="rect">
            <a:avLst/>
          </a:prstGeom>
        </p:spPr>
      </p:pic>
      <p:sp>
        <p:nvSpPr>
          <p:cNvPr id="7" name="CasellaDiTesto 6">
            <a:extLst>
              <a:ext uri="{FF2B5EF4-FFF2-40B4-BE49-F238E27FC236}">
                <a16:creationId xmlns:a16="http://schemas.microsoft.com/office/drawing/2014/main" id="{AF709312-CA57-4558-604E-04A60CD564D8}"/>
              </a:ext>
            </a:extLst>
          </p:cNvPr>
          <p:cNvSpPr txBox="1"/>
          <p:nvPr/>
        </p:nvSpPr>
        <p:spPr>
          <a:xfrm>
            <a:off x="648929" y="2791002"/>
            <a:ext cx="6272376" cy="2346796"/>
          </a:xfrm>
          <a:prstGeom prst="rect">
            <a:avLst/>
          </a:prstGeom>
          <a:noFill/>
        </p:spPr>
        <p:txBody>
          <a:bodyPr wrap="square">
            <a:spAutoFit/>
          </a:bodyPr>
          <a:lstStyle/>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Questo significa che il titolare di un’autorizzazione AEO gode degli stessi vantaggi in tutti gli Stati membri in cui abbia dichiarato il proprio codice EORI alle competenti autorità doganali, consentendo a queste ultime di riconoscerne lo </a:t>
            </a:r>
            <a:r>
              <a:rPr lang="it-IT" i="1" noProof="0">
                <a:solidFill>
                  <a:schemeClr val="bg1"/>
                </a:solidFill>
                <a:latin typeface="Garamond" panose="02020404030301010803" pitchFamily="18" charset="0"/>
                <a:cs typeface="Tahoma"/>
              </a:rPr>
              <a:t>status </a:t>
            </a:r>
            <a:r>
              <a:rPr lang="it-IT" noProof="0">
                <a:solidFill>
                  <a:schemeClr val="bg1"/>
                </a:solidFill>
                <a:latin typeface="Garamond" panose="02020404030301010803" pitchFamily="18" charset="0"/>
                <a:cs typeface="Tahoma"/>
              </a:rPr>
              <a:t>e accordarne i relativi benefici.</a:t>
            </a:r>
          </a:p>
        </p:txBody>
      </p:sp>
      <p:sp>
        <p:nvSpPr>
          <p:cNvPr id="3" name="Footer Placeholder 4">
            <a:extLst>
              <a:ext uri="{FF2B5EF4-FFF2-40B4-BE49-F238E27FC236}">
                <a16:creationId xmlns:a16="http://schemas.microsoft.com/office/drawing/2014/main" id="{ECCEEBA3-1D52-9C5A-06D2-2F3F3F78DB2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6" name="Date Placeholder 3">
            <a:extLst>
              <a:ext uri="{FF2B5EF4-FFF2-40B4-BE49-F238E27FC236}">
                <a16:creationId xmlns:a16="http://schemas.microsoft.com/office/drawing/2014/main" id="{F7D235F4-B85F-DF21-F77F-04C37DE85D3D}"/>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35512724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2F981-264E-95A3-10C5-E3EAADFDA459}"/>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71B3B18B-1485-4B69-502A-BB906B8C861E}"/>
              </a:ext>
            </a:extLst>
          </p:cNvPr>
          <p:cNvSpPr txBox="1"/>
          <p:nvPr/>
        </p:nvSpPr>
        <p:spPr>
          <a:xfrm>
            <a:off x="1262743" y="284432"/>
            <a:ext cx="10733314" cy="1292662"/>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64C6C187-8963-DCAF-562A-BC577D739937}"/>
              </a:ext>
            </a:extLst>
          </p:cNvPr>
          <p:cNvSpPr txBox="1"/>
          <p:nvPr/>
        </p:nvSpPr>
        <p:spPr>
          <a:xfrm>
            <a:off x="625625" y="1458456"/>
            <a:ext cx="10666057" cy="4349909"/>
          </a:xfrm>
          <a:prstGeom prst="rect">
            <a:avLst/>
          </a:prstGeom>
          <a:noFill/>
        </p:spPr>
        <p:txBody>
          <a:bodyPr wrap="square" lIns="91440" tIns="45720" rIns="91440" bIns="45720" anchor="t">
            <a:spAutoFit/>
          </a:bodyPr>
          <a:lstStyle/>
          <a:p>
            <a:pPr marL="12700" marR="5080" algn="just">
              <a:lnSpc>
                <a:spcPct val="99600"/>
              </a:lnSpc>
              <a:spcBef>
                <a:spcPts val="120"/>
              </a:spcBef>
              <a:defRPr/>
            </a:pPr>
            <a:r>
              <a:rPr lang="it-IT" b="1" noProof="0">
                <a:solidFill>
                  <a:schemeClr val="bg1"/>
                </a:solidFill>
                <a:latin typeface="Garamond"/>
                <a:cs typeface="Tahoma"/>
              </a:rPr>
              <a:t>Accesso agevolato alle semplificazioni doganali</a:t>
            </a:r>
          </a:p>
          <a:p>
            <a:pPr marL="12700" marR="5080" algn="just">
              <a:lnSpc>
                <a:spcPct val="99600"/>
              </a:lnSpc>
              <a:spcBef>
                <a:spcPts val="120"/>
              </a:spcBef>
              <a:defRPr/>
            </a:pPr>
            <a:r>
              <a:rPr lang="it-IT" noProof="0">
                <a:solidFill>
                  <a:schemeClr val="bg1"/>
                </a:solidFill>
                <a:latin typeface="Garamond"/>
                <a:cs typeface="Tahoma"/>
              </a:rPr>
              <a:t>Se la persona che presenta domanda per una semplificazione doganale è titolare di un’autorizzazione AEOC, l’amministrazione doganale non verifica nuovamente i criteri già esaminati al momento della concessione dello </a:t>
            </a:r>
          </a:p>
          <a:p>
            <a:pPr marL="12700" marR="5080" algn="just">
              <a:lnSpc>
                <a:spcPct val="99600"/>
              </a:lnSpc>
              <a:spcBef>
                <a:spcPts val="120"/>
              </a:spcBef>
              <a:defRPr/>
            </a:pPr>
            <a:r>
              <a:rPr lang="it-IT" noProof="0">
                <a:solidFill>
                  <a:schemeClr val="bg1"/>
                </a:solidFill>
                <a:latin typeface="Garamond"/>
                <a:cs typeface="Tahoma"/>
              </a:rPr>
              <a:t>status di AEO, ma esamina solo gli elementi e/o i requisiti relativi alla specifica semplificazione (art. 38, par. 5, CDU).</a:t>
            </a:r>
            <a:endParaRPr lang="it-IT" noProof="0">
              <a:solidFill>
                <a:schemeClr val="bg1"/>
              </a:solidFill>
              <a:latin typeface="Garamond"/>
            </a:endParaRPr>
          </a:p>
          <a:p>
            <a:pPr marL="12700" marR="5080" algn="just">
              <a:lnSpc>
                <a:spcPct val="99600"/>
              </a:lnSpc>
              <a:spcBef>
                <a:spcPts val="120"/>
              </a:spcBef>
              <a:defRPr/>
            </a:pPr>
            <a:r>
              <a:rPr lang="it-IT" noProof="0">
                <a:solidFill>
                  <a:schemeClr val="bg1"/>
                </a:solidFill>
                <a:latin typeface="Garamond"/>
                <a:cs typeface="Tahoma"/>
              </a:rPr>
              <a:t>Al fine di evitare duplicazioni, le attività di monitoraggio delle autorizzazioni AEO vengono effettuate, ove possibile, contestualmente a quelle previste per le altre semplificazioni.</a:t>
            </a:r>
          </a:p>
          <a:p>
            <a:pPr marL="12700" marR="5080" algn="just">
              <a:lnSpc>
                <a:spcPct val="99600"/>
              </a:lnSpc>
              <a:spcBef>
                <a:spcPts val="120"/>
              </a:spcBef>
              <a:defRPr/>
            </a:pPr>
            <a:r>
              <a:rPr lang="it-IT" noProof="0">
                <a:solidFill>
                  <a:schemeClr val="bg1"/>
                </a:solidFill>
                <a:latin typeface="Garamond"/>
                <a:cs typeface="Tahoma"/>
              </a:rPr>
              <a:t>Questo vantaggio si applica ai titolari di autorizzazione AEOC.</a:t>
            </a:r>
          </a:p>
          <a:p>
            <a:pPr marL="12700" marR="5080" algn="just">
              <a:lnSpc>
                <a:spcPct val="99600"/>
              </a:lnSpc>
              <a:spcBef>
                <a:spcPts val="120"/>
              </a:spcBef>
              <a:defRPr/>
            </a:pPr>
            <a:endParaRPr lang="it-IT" noProof="0">
              <a:solidFill>
                <a:schemeClr val="bg1"/>
              </a:solidFill>
              <a:latin typeface="Garamond"/>
              <a:cs typeface="Tahoma"/>
            </a:endParaRPr>
          </a:p>
          <a:p>
            <a:pPr marL="12700" marR="5080" algn="just">
              <a:lnSpc>
                <a:spcPct val="99600"/>
              </a:lnSpc>
              <a:spcBef>
                <a:spcPts val="120"/>
              </a:spcBef>
              <a:defRPr/>
            </a:pPr>
            <a:r>
              <a:rPr lang="it-IT" b="1" noProof="0">
                <a:solidFill>
                  <a:schemeClr val="bg1"/>
                </a:solidFill>
                <a:latin typeface="Garamond"/>
                <a:cs typeface="Tahoma"/>
              </a:rPr>
              <a:t>Accordi di mutuo riconoscimento AEO (MRA)</a:t>
            </a:r>
          </a:p>
          <a:p>
            <a:pPr marL="12700" marR="5080" algn="just">
              <a:lnSpc>
                <a:spcPct val="99600"/>
              </a:lnSpc>
              <a:spcBef>
                <a:spcPts val="120"/>
              </a:spcBef>
              <a:defRPr/>
            </a:pPr>
            <a:r>
              <a:rPr lang="it-IT" noProof="0">
                <a:solidFill>
                  <a:schemeClr val="bg1"/>
                </a:solidFill>
                <a:latin typeface="Garamond"/>
                <a:cs typeface="Tahoma"/>
              </a:rPr>
              <a:t>I benefici associati al possesso dell'autorizzazione AEO possono estendersi anche al di fuori dell'UE, laddove siano stati siglati dalla Commissione europea degli Accordi di Mutuo Riconoscimento AEO.</a:t>
            </a:r>
          </a:p>
          <a:p>
            <a:pPr marL="12700" marR="5080" algn="just">
              <a:lnSpc>
                <a:spcPct val="99600"/>
              </a:lnSpc>
              <a:spcBef>
                <a:spcPts val="120"/>
              </a:spcBef>
              <a:defRPr/>
            </a:pPr>
            <a:r>
              <a:rPr lang="it-IT" noProof="0">
                <a:solidFill>
                  <a:schemeClr val="bg1"/>
                </a:solidFill>
                <a:latin typeface="Garamond"/>
                <a:cs typeface="Tahoma"/>
              </a:rPr>
              <a:t>L’obiettivo principale di tali accordi è quello di riconoscere reciprocamente lo status di operatore affidabile tra le due autorità doganali, consentendo un trattamento favorevole alle merci provenienti da soggetti certificati, nel rispetto di regole di sicurezza equivalenti. Il riconoscimento si basa su verifiche congiunte della compatibilità dei criteri di ammissione, dei meccanismi di validazione e dei controlli post-certificazione.</a:t>
            </a:r>
            <a:endParaRPr lang="it-IT" noProof="0">
              <a:solidFill>
                <a:schemeClr val="bg1"/>
              </a:solidFill>
            </a:endParaRPr>
          </a:p>
        </p:txBody>
      </p:sp>
      <p:sp>
        <p:nvSpPr>
          <p:cNvPr id="3" name="Footer Placeholder 4">
            <a:extLst>
              <a:ext uri="{FF2B5EF4-FFF2-40B4-BE49-F238E27FC236}">
                <a16:creationId xmlns:a16="http://schemas.microsoft.com/office/drawing/2014/main" id="{D3F415D3-164A-F3D0-D506-D91EBE138E9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C4B62708-7E37-7F45-B811-591966F840C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30064048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9E60E-A7BD-EADB-DC9A-518AD70D1A2F}"/>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B47BC5E7-1A3A-D356-70F2-9F10B2568185}"/>
              </a:ext>
            </a:extLst>
          </p:cNvPr>
          <p:cNvSpPr txBox="1"/>
          <p:nvPr/>
        </p:nvSpPr>
        <p:spPr>
          <a:xfrm>
            <a:off x="1262743" y="291736"/>
            <a:ext cx="10733314" cy="1292662"/>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24EE7B04-AAAF-A5F8-8970-1A69455C4C2A}"/>
              </a:ext>
            </a:extLst>
          </p:cNvPr>
          <p:cNvSpPr txBox="1"/>
          <p:nvPr/>
        </p:nvSpPr>
        <p:spPr>
          <a:xfrm>
            <a:off x="476138" y="1493195"/>
            <a:ext cx="10666057" cy="4085734"/>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b="1" noProof="0">
              <a:solidFill>
                <a:schemeClr val="bg1"/>
              </a:solidFill>
              <a:latin typeface="Garamond"/>
              <a:cs typeface="Tahoma"/>
            </a:endParaRPr>
          </a:p>
          <a:p>
            <a:pPr marL="12700" marR="5080" algn="just">
              <a:lnSpc>
                <a:spcPct val="99600"/>
              </a:lnSpc>
              <a:spcBef>
                <a:spcPts val="120"/>
              </a:spcBef>
              <a:defRPr/>
            </a:pPr>
            <a:r>
              <a:rPr lang="it-IT" b="1" noProof="0">
                <a:solidFill>
                  <a:schemeClr val="bg1"/>
                </a:solidFill>
                <a:latin typeface="Garamond"/>
                <a:cs typeface="Tahoma"/>
              </a:rPr>
              <a:t>Minori controlli fisici e documentali</a:t>
            </a:r>
            <a:endParaRPr lang="it-IT" noProof="0">
              <a:solidFill>
                <a:schemeClr val="bg1"/>
              </a:solidFill>
              <a:latin typeface="Garamond"/>
            </a:endParaRPr>
          </a:p>
          <a:p>
            <a:pPr marL="12700" marR="5080" algn="just">
              <a:lnSpc>
                <a:spcPct val="99600"/>
              </a:lnSpc>
              <a:spcBef>
                <a:spcPts val="120"/>
              </a:spcBef>
              <a:defRPr/>
            </a:pPr>
            <a:r>
              <a:rPr lang="it-IT" noProof="0">
                <a:solidFill>
                  <a:schemeClr val="bg1"/>
                </a:solidFill>
                <a:latin typeface="Garamond"/>
                <a:cs typeface="Tahoma"/>
              </a:rPr>
              <a:t>Un AEO è sottoposto a controlli fisici e documentali in minor misura rispetto ad altri operatori economici. Tale beneficio resta comunque connesso alla valutazione dei rischi effettuata per una determinata operazione (art. 38, par. 6, CDU; art. 24, par. 1, RD).</a:t>
            </a:r>
          </a:p>
          <a:p>
            <a:pPr marL="12700" marR="5080" algn="just">
              <a:lnSpc>
                <a:spcPct val="99600"/>
              </a:lnSpc>
              <a:spcBef>
                <a:spcPts val="120"/>
              </a:spcBef>
              <a:defRPr/>
            </a:pPr>
            <a:r>
              <a:rPr lang="it-IT" noProof="0">
                <a:solidFill>
                  <a:schemeClr val="bg1"/>
                </a:solidFill>
                <a:latin typeface="Garamond"/>
                <a:cs typeface="Tahoma"/>
              </a:rPr>
              <a:t>Questo vantaggio si applica ai titolari di AEOC e AEOS.</a:t>
            </a: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b="1"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b="1" noProof="0">
                <a:solidFill>
                  <a:schemeClr val="bg1"/>
                </a:solidFill>
                <a:latin typeface="Garamond"/>
                <a:cs typeface="Tahoma"/>
              </a:rPr>
              <a:t>Notifica preventiva</a:t>
            </a:r>
          </a:p>
          <a:p>
            <a:pPr marL="12700" marR="5080" algn="just">
              <a:lnSpc>
                <a:spcPct val="99600"/>
              </a:lnSpc>
              <a:spcBef>
                <a:spcPts val="120"/>
              </a:spcBef>
              <a:defRPr/>
            </a:pPr>
            <a:r>
              <a:rPr lang="it-IT" noProof="0">
                <a:solidFill>
                  <a:schemeClr val="bg1"/>
                </a:solidFill>
                <a:latin typeface="Garamond"/>
                <a:cs typeface="Tahoma"/>
              </a:rPr>
              <a:t>Se una spedizione viene selezionata per il controllo doganale, l’ufficio doganale ne dà notizia all’AEO prima della presentazione delle merci in dogana. La notifica non è effettuata se può pregiudicare i controlli da eseguire o i relativi risultati (art. 38, par. 6, CDU; art. 24, par. 3, RD).</a:t>
            </a:r>
          </a:p>
          <a:p>
            <a:pPr marL="12700" marR="5080" algn="just">
              <a:lnSpc>
                <a:spcPct val="99600"/>
              </a:lnSpc>
              <a:spcBef>
                <a:spcPts val="120"/>
              </a:spcBef>
              <a:defRPr/>
            </a:pPr>
            <a:r>
              <a:rPr lang="it-IT" noProof="0">
                <a:solidFill>
                  <a:schemeClr val="bg1"/>
                </a:solidFill>
                <a:latin typeface="Garamond"/>
                <a:cs typeface="Tahoma"/>
              </a:rPr>
              <a:t>Questo vantaggio si applica ai titolari di autorizzazione AEOC e AEOS, a seconda della tipologia di controllo.</a:t>
            </a: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p:txBody>
      </p:sp>
      <p:sp>
        <p:nvSpPr>
          <p:cNvPr id="3" name="Footer Placeholder 4">
            <a:extLst>
              <a:ext uri="{FF2B5EF4-FFF2-40B4-BE49-F238E27FC236}">
                <a16:creationId xmlns:a16="http://schemas.microsoft.com/office/drawing/2014/main" id="{42A30FA3-EEF3-24ED-FB70-D41A18C4D85C}"/>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44DBF56A-7102-D0B3-9457-3361424D366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371824681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65746-BA0A-7C33-89AE-01A786656193}"/>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8F5DBC78-3CD9-637C-7208-B2DEAB5804B0}"/>
              </a:ext>
            </a:extLst>
          </p:cNvPr>
          <p:cNvSpPr txBox="1"/>
          <p:nvPr/>
        </p:nvSpPr>
        <p:spPr>
          <a:xfrm>
            <a:off x="1262743" y="264304"/>
            <a:ext cx="10733314" cy="1292662"/>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EFA92FD8-3DE1-8EFD-1426-FB30E575A025}"/>
              </a:ext>
            </a:extLst>
          </p:cNvPr>
          <p:cNvSpPr txBox="1"/>
          <p:nvPr/>
        </p:nvSpPr>
        <p:spPr>
          <a:xfrm>
            <a:off x="522320" y="1418953"/>
            <a:ext cx="10666057" cy="4098558"/>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b="1" noProof="0">
              <a:solidFill>
                <a:schemeClr val="bg1"/>
              </a:solidFill>
              <a:latin typeface="Garamond"/>
              <a:cs typeface="Tahoma"/>
            </a:endParaRPr>
          </a:p>
          <a:p>
            <a:pPr marL="12700" marR="5080" algn="just">
              <a:lnSpc>
                <a:spcPct val="99600"/>
              </a:lnSpc>
              <a:spcBef>
                <a:spcPts val="120"/>
              </a:spcBef>
              <a:defRPr/>
            </a:pPr>
            <a:r>
              <a:rPr lang="it-IT" b="1" noProof="0">
                <a:solidFill>
                  <a:schemeClr val="bg1"/>
                </a:solidFill>
                <a:latin typeface="Garamond"/>
                <a:cs typeface="Tahoma"/>
              </a:rPr>
              <a:t>Trattamento prioritario in caso di controllo</a:t>
            </a:r>
            <a:endParaRPr lang="it-IT" noProof="0">
              <a:solidFill>
                <a:schemeClr val="bg1"/>
              </a:solidFill>
              <a:latin typeface="Garamond"/>
              <a:cs typeface="Tahoma"/>
            </a:endParaRPr>
          </a:p>
          <a:p>
            <a:pPr marL="12700" marR="5080" algn="just">
              <a:lnSpc>
                <a:spcPct val="99600"/>
              </a:lnSpc>
              <a:spcBef>
                <a:spcPts val="120"/>
              </a:spcBef>
              <a:defRPr/>
            </a:pPr>
            <a:r>
              <a:rPr lang="it-IT" noProof="0">
                <a:solidFill>
                  <a:schemeClr val="bg1"/>
                </a:solidFill>
                <a:latin typeface="Garamond"/>
                <a:cs typeface="Tahoma"/>
              </a:rPr>
              <a:t>Se le spedizioni dichiarate da un operatore AEO sono state selezionate per essere sottoposte a controlli fisici o documentali, tali controlli sono eseguiti in via prioritaria (art. 38, par. 6, CDU; art. 24, par. 4, RD).</a:t>
            </a:r>
          </a:p>
          <a:p>
            <a:pPr marL="12700" marR="5080" algn="just">
              <a:lnSpc>
                <a:spcPct val="99600"/>
              </a:lnSpc>
              <a:spcBef>
                <a:spcPts val="120"/>
              </a:spcBef>
              <a:defRPr/>
            </a:pPr>
            <a:r>
              <a:rPr lang="it-IT" noProof="0">
                <a:solidFill>
                  <a:schemeClr val="bg1"/>
                </a:solidFill>
                <a:latin typeface="Garamond"/>
                <a:cs typeface="Tahoma"/>
              </a:rPr>
              <a:t>Questo vantaggio si applica ai titolari di AEOC e AEOS.</a:t>
            </a:r>
          </a:p>
          <a:p>
            <a:pPr marL="12700" marR="5080" algn="just">
              <a:lnSpc>
                <a:spcPct val="99600"/>
              </a:lnSpc>
              <a:spcBef>
                <a:spcPts val="120"/>
              </a:spcBef>
              <a:defRPr/>
            </a:pPr>
            <a:endParaRPr lang="it-IT" noProof="0">
              <a:solidFill>
                <a:schemeClr val="bg1"/>
              </a:solidFill>
              <a:latin typeface="Garamond"/>
              <a:cs typeface="Tahoma"/>
            </a:endParaRPr>
          </a:p>
          <a:p>
            <a:pPr marL="12700" marR="5080" algn="just">
              <a:lnSpc>
                <a:spcPct val="99600"/>
              </a:lnSpc>
              <a:spcBef>
                <a:spcPts val="120"/>
              </a:spcBef>
              <a:defRPr/>
            </a:pPr>
            <a:endParaRPr lang="it-IT" noProof="0">
              <a:solidFill>
                <a:schemeClr val="bg1"/>
              </a:solidFill>
              <a:latin typeface="Garamond"/>
              <a:cs typeface="Tahoma"/>
            </a:endParaRPr>
          </a:p>
          <a:p>
            <a:pPr marL="12700" marR="5080" algn="just">
              <a:lnSpc>
                <a:spcPct val="99600"/>
              </a:lnSpc>
              <a:spcBef>
                <a:spcPts val="120"/>
              </a:spcBef>
              <a:defRPr/>
            </a:pPr>
            <a:r>
              <a:rPr lang="it-IT" b="1" noProof="0">
                <a:solidFill>
                  <a:schemeClr val="bg1"/>
                </a:solidFill>
                <a:latin typeface="Garamond"/>
                <a:cs typeface="Tahoma"/>
              </a:rPr>
              <a:t>Possibilità di espletamento dei controlli doganali in luoghi o orari specifici</a:t>
            </a:r>
          </a:p>
          <a:p>
            <a:pPr marL="12700" marR="5080" algn="just">
              <a:lnSpc>
                <a:spcPct val="99600"/>
              </a:lnSpc>
              <a:spcBef>
                <a:spcPts val="120"/>
              </a:spcBef>
              <a:defRPr/>
            </a:pPr>
            <a:r>
              <a:rPr lang="it-IT" noProof="0">
                <a:solidFill>
                  <a:schemeClr val="bg1"/>
                </a:solidFill>
                <a:latin typeface="Garamond"/>
                <a:cs typeface="Tahoma"/>
              </a:rPr>
              <a:t>Su richiesta dell’AEO, i controlli possono svolgersi in un luogo diverso da quello in cui le merci devono essere presentate in dogana oppure in un momento al di fuori dell’orario ufficiale di apertura dell’ufficio doganale.</a:t>
            </a:r>
          </a:p>
          <a:p>
            <a:pPr marL="12700" marR="5080" algn="just">
              <a:lnSpc>
                <a:spcPct val="99600"/>
              </a:lnSpc>
              <a:spcBef>
                <a:spcPts val="120"/>
              </a:spcBef>
              <a:defRPr/>
            </a:pPr>
            <a:r>
              <a:rPr lang="it-IT" noProof="0">
                <a:solidFill>
                  <a:schemeClr val="bg1"/>
                </a:solidFill>
                <a:latin typeface="Garamond"/>
                <a:cs typeface="Tahoma"/>
              </a:rPr>
              <a:t>Questo sito alternativo potrebbe presentare il vantaggio di tempi più brevi e/o costi inferiori.</a:t>
            </a:r>
          </a:p>
          <a:p>
            <a:pPr marL="12700" marR="5080" algn="just">
              <a:lnSpc>
                <a:spcPct val="99600"/>
              </a:lnSpc>
              <a:spcBef>
                <a:spcPts val="120"/>
              </a:spcBef>
              <a:defRPr/>
            </a:pPr>
            <a:r>
              <a:rPr lang="it-IT" noProof="0">
                <a:solidFill>
                  <a:schemeClr val="bg1"/>
                </a:solidFill>
                <a:latin typeface="Garamond"/>
                <a:cs typeface="Tahoma"/>
              </a:rPr>
              <a:t>Tali decisioni sono tuttavia subordinate a singoli accordi con le autorità doganali interessate (art. 24, par. 4, co. 2, RD e art. 238 RE).</a:t>
            </a:r>
          </a:p>
          <a:p>
            <a:pPr marL="12700" marR="5080" algn="just">
              <a:lnSpc>
                <a:spcPct val="99600"/>
              </a:lnSpc>
              <a:spcBef>
                <a:spcPts val="120"/>
              </a:spcBef>
              <a:defRPr/>
            </a:pPr>
            <a:r>
              <a:rPr lang="it-IT" noProof="0">
                <a:solidFill>
                  <a:schemeClr val="bg1"/>
                </a:solidFill>
                <a:latin typeface="Garamond"/>
                <a:cs typeface="Tahoma"/>
              </a:rPr>
              <a:t>Questo vantaggio si applica ai titolari di AEOC e AEOS.</a:t>
            </a:r>
          </a:p>
        </p:txBody>
      </p:sp>
      <p:sp>
        <p:nvSpPr>
          <p:cNvPr id="3" name="Footer Placeholder 4">
            <a:extLst>
              <a:ext uri="{FF2B5EF4-FFF2-40B4-BE49-F238E27FC236}">
                <a16:creationId xmlns:a16="http://schemas.microsoft.com/office/drawing/2014/main" id="{3777174F-41D0-EE4D-7A57-005C1AC0DAB7}"/>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A071B32F-3E3E-7E7F-2544-7F01A018870A}"/>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4937438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2B3C2-925E-24B3-8C52-F7195A034424}"/>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BD4ECE81-233D-C1C4-0B67-9BAE0F28B8F8}"/>
              </a:ext>
            </a:extLst>
          </p:cNvPr>
          <p:cNvSpPr txBox="1"/>
          <p:nvPr/>
        </p:nvSpPr>
        <p:spPr>
          <a:xfrm>
            <a:off x="1262743" y="273448"/>
            <a:ext cx="10733314" cy="1292662"/>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E8CE6A5A-DDEB-846C-FF7B-BB2574AB8B4B}"/>
              </a:ext>
            </a:extLst>
          </p:cNvPr>
          <p:cNvSpPr txBox="1"/>
          <p:nvPr/>
        </p:nvSpPr>
        <p:spPr>
          <a:xfrm>
            <a:off x="476138" y="1398957"/>
            <a:ext cx="10666057" cy="4060086"/>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b="1" noProof="0">
                <a:solidFill>
                  <a:schemeClr val="bg1"/>
                </a:solidFill>
                <a:latin typeface="Garamond" panose="02020404030301010803" pitchFamily="18" charset="0"/>
                <a:cs typeface="Tahoma"/>
              </a:rPr>
              <a:t>Possibilità di affidamento in custodia alla parte</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Anche in caso di diniego di svincolo per fondato dubbio, l’Autorità doganale può fare ricorso alla sospensione dello svincolo con contestuale affidamento alla parte della relativa merce, previa emissione di bolletta di cauzione A20.</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Nel caso in cui il dichiarante sia in possesso di certificazione AEO-C, l’affidamento in custodia non presenta rischi di sottrazione alla vigilanza doganale (art. 195 CDU; art. 245 RE).</a:t>
            </a: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b="1" noProof="0">
                <a:solidFill>
                  <a:schemeClr val="bg1"/>
                </a:solidFill>
                <a:latin typeface="Garamond" panose="02020404030301010803" pitchFamily="18" charset="0"/>
                <a:cs typeface="Tahoma"/>
              </a:rPr>
              <a:t>Visita merci (VM) parziale o totale</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Ai sensi dell’art. 190 del CDU, il funzionario cui è assegnata la verifica merci (VM) può procedere, in alternativa alla verifica totale, alla verifica parziale delle merci, anche con riferimento al prelievo di campioni.</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Ai fini della scelta tra verifica parziale e verifica totale nonché, nel caso di verifica parziale, della scelta del relativo livello, il funzionario potrà prendere in considerazione il possesso della qualifica AEO-C del dichiarante; diversamente, dovrà necessariamente controllare il profilo soggettivo del dichiarante che non sia in possesso della certificazione AEO-C con riferimento all’assenza di precedenti contestazioni a suo carico.</a:t>
            </a:r>
          </a:p>
        </p:txBody>
      </p:sp>
      <p:sp>
        <p:nvSpPr>
          <p:cNvPr id="3" name="Footer Placeholder 4">
            <a:extLst>
              <a:ext uri="{FF2B5EF4-FFF2-40B4-BE49-F238E27FC236}">
                <a16:creationId xmlns:a16="http://schemas.microsoft.com/office/drawing/2014/main" id="{888142FD-0605-E2F3-2BB6-E621BF65DE90}"/>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665816A2-157E-62BD-C6A0-97A41B89EBA6}"/>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04993970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E71A92FA-FDE4-A0EE-04B2-61420825D4F1}"/>
              </a:ext>
            </a:extLst>
          </p:cNvPr>
          <p:cNvSpPr txBox="1"/>
          <p:nvPr/>
        </p:nvSpPr>
        <p:spPr>
          <a:xfrm>
            <a:off x="643010" y="1313502"/>
            <a:ext cx="10671976" cy="4629472"/>
          </a:xfrm>
          <a:prstGeom prst="rect">
            <a:avLst/>
          </a:prstGeom>
          <a:noFill/>
        </p:spPr>
        <p:txBody>
          <a:bodyPr wrap="square">
            <a:spAutoFit/>
          </a:bodyPr>
          <a:lstStyle/>
          <a:p>
            <a:pPr marL="12700" marR="5080" algn="just">
              <a:lnSpc>
                <a:spcPct val="99600"/>
              </a:lnSpc>
              <a:spcBef>
                <a:spcPts val="120"/>
              </a:spcBef>
              <a:defRPr/>
            </a:pPr>
            <a:r>
              <a:rPr lang="it-IT" sz="1700" b="1" noProof="0">
                <a:solidFill>
                  <a:schemeClr val="bg1"/>
                </a:solidFill>
                <a:latin typeface="Garamond" panose="02020404030301010803" pitchFamily="18" charset="0"/>
                <a:cs typeface="Tahoma"/>
              </a:rPr>
              <a:t>Sdoganamento centralizzato</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Su richiesta di un AEO, le autorità doganali possono autorizzare una persona a presentare, presso un ufficio doganale competente del luogo in cui l’interessato è stabilito, una dichiarazione in dogana per le merci presentate in dogana presso un altro ufficio doganale (art. 179, par. 2 CDU).</a:t>
            </a:r>
          </a:p>
          <a:p>
            <a:pPr marL="12700" marR="5080" algn="just">
              <a:lnSpc>
                <a:spcPct val="99600"/>
              </a:lnSpc>
              <a:spcBef>
                <a:spcPts val="120"/>
              </a:spcBef>
              <a:defRPr/>
            </a:pPr>
            <a:endParaRPr lang="it-IT" sz="1700"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sz="1700" b="1" noProof="0">
                <a:solidFill>
                  <a:schemeClr val="bg1"/>
                </a:solidFill>
                <a:latin typeface="Garamond" panose="02020404030301010803" pitchFamily="18" charset="0"/>
                <a:cs typeface="Tahoma"/>
              </a:rPr>
              <a:t>Sdoganamento con iscrizione nelle scritture del dichiarante ed esonero presentazione delle merci</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Su richiesta di un AEO, le autorità doganali possono autorizzare una persona a presentare una dichiarazione in dogana, compresa una dichiarazione semplificata, sotto forma di iscrizione nelle scritture del dichiarante - a condizione che le indicazioni di tale dichiarazione siano a disposizione delle suddette autorità nel sistema elettronico del dichiarante al momento della presentazione della dichiarazione in dogana sotto forma di iscrizione nelle scritture del dichiarante – esonerando il richiedente dall’obbligo di presentazione delle merci, che si considereranno svincolate al momento dell’iscrizione nelle scritture del dichiarante (art. 182 CDU).</a:t>
            </a:r>
          </a:p>
          <a:p>
            <a:pPr marL="12700" marR="5080" algn="just">
              <a:lnSpc>
                <a:spcPct val="99600"/>
              </a:lnSpc>
              <a:spcBef>
                <a:spcPts val="120"/>
              </a:spcBef>
              <a:defRPr/>
            </a:pPr>
            <a:endParaRPr lang="it-IT" sz="1700"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sz="1700" b="1" noProof="0">
                <a:solidFill>
                  <a:schemeClr val="bg1"/>
                </a:solidFill>
                <a:latin typeface="Garamond" panose="02020404030301010803" pitchFamily="18" charset="0"/>
                <a:cs typeface="Tahoma"/>
              </a:rPr>
              <a:t>Sdoganamento in autovalutazione</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Su richiesta di un AEO, le autorità doganali possono autorizzare l’operatore a espletare determinate formalità doganali che devono essere svolte da tali autorità, a determinare l’importo dei dazi all’importazione e all’esportazione dovuti e a svolgere alcuni controlli sotto vigilanza doganale (art. 185 CDU; art. 151 RD).</a:t>
            </a:r>
          </a:p>
        </p:txBody>
      </p:sp>
      <p:sp>
        <p:nvSpPr>
          <p:cNvPr id="4" name="CasellaDiTesto 3">
            <a:extLst>
              <a:ext uri="{FF2B5EF4-FFF2-40B4-BE49-F238E27FC236}">
                <a16:creationId xmlns:a16="http://schemas.microsoft.com/office/drawing/2014/main" id="{1369A54F-22DE-F5DE-1BC1-637B933FB61F}"/>
              </a:ext>
            </a:extLst>
          </p:cNvPr>
          <p:cNvSpPr txBox="1"/>
          <p:nvPr/>
        </p:nvSpPr>
        <p:spPr>
          <a:xfrm>
            <a:off x="1262743" y="256206"/>
            <a:ext cx="10733314" cy="677108"/>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Altri benefici diretti</a:t>
            </a:r>
            <a:endParaRPr lang="it-IT" sz="2000" b="1" noProof="0">
              <a:solidFill>
                <a:srgbClr val="003399"/>
              </a:solidFill>
              <a:latin typeface="Garamond" panose="02020404030301010803" pitchFamily="18" charset="0"/>
            </a:endParaRPr>
          </a:p>
        </p:txBody>
      </p:sp>
      <p:sp>
        <p:nvSpPr>
          <p:cNvPr id="2" name="Footer Placeholder 4">
            <a:extLst>
              <a:ext uri="{FF2B5EF4-FFF2-40B4-BE49-F238E27FC236}">
                <a16:creationId xmlns:a16="http://schemas.microsoft.com/office/drawing/2014/main" id="{01BD3058-F157-34B4-B837-F34B8D50C8A1}"/>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43B6FFBD-89AC-920D-5859-E4EF3133CB5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56834275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EEA9F434-6FE4-3093-BCF2-3D36C84CDCE9}"/>
              </a:ext>
            </a:extLst>
          </p:cNvPr>
          <p:cNvSpPr txBox="1"/>
          <p:nvPr/>
        </p:nvSpPr>
        <p:spPr>
          <a:xfrm>
            <a:off x="581672" y="1230340"/>
            <a:ext cx="10733314" cy="4655121"/>
          </a:xfrm>
          <a:prstGeom prst="rect">
            <a:avLst/>
          </a:prstGeom>
          <a:noFill/>
        </p:spPr>
        <p:txBody>
          <a:bodyPr wrap="square" lIns="91440" tIns="45720" rIns="91440" bIns="45720" anchor="t">
            <a:spAutoFit/>
          </a:bodyPr>
          <a:lstStyle/>
          <a:p>
            <a:pPr marL="12700" marR="5080" algn="just">
              <a:lnSpc>
                <a:spcPct val="99600"/>
              </a:lnSpc>
              <a:spcBef>
                <a:spcPts val="120"/>
              </a:spcBef>
              <a:defRPr/>
            </a:pPr>
            <a:r>
              <a:rPr lang="it-IT" sz="1700" b="1" noProof="0">
                <a:solidFill>
                  <a:schemeClr val="bg1"/>
                </a:solidFill>
                <a:latin typeface="Garamond" panose="02020404030301010803" pitchFamily="18" charset="0"/>
                <a:cs typeface="Tahoma"/>
              </a:rPr>
              <a:t>Esercizio della rappresentanza doganale in altro Stato membro</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Gli Stati membri fissano, conformemente al diritto dell’Unione, le condizioni alle quali un rappresentante doganale può prestare servizi nello Stato membro in cui è stabilito.</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Tuttavia, il rappresentante doganale in possesso dello </a:t>
            </a:r>
            <a:r>
              <a:rPr lang="it-IT" sz="1700" i="1" noProof="0">
                <a:solidFill>
                  <a:schemeClr val="bg1"/>
                </a:solidFill>
                <a:latin typeface="Garamond" panose="02020404030301010803" pitchFamily="18" charset="0"/>
                <a:cs typeface="Tahoma"/>
              </a:rPr>
              <a:t>status</a:t>
            </a:r>
            <a:r>
              <a:rPr lang="it-IT" sz="1700" noProof="0">
                <a:solidFill>
                  <a:schemeClr val="bg1"/>
                </a:solidFill>
                <a:latin typeface="Garamond" panose="02020404030301010803" pitchFamily="18" charset="0"/>
                <a:cs typeface="Tahoma"/>
              </a:rPr>
              <a:t> di AEO è abilitato a prestare i servizi in questione in uno Stato membro diverso da quello in cui è stabilito (art. 18 CDU).</a:t>
            </a:r>
          </a:p>
          <a:p>
            <a:pPr marL="12700" marR="5080" algn="just">
              <a:lnSpc>
                <a:spcPct val="99600"/>
              </a:lnSpc>
              <a:spcBef>
                <a:spcPts val="120"/>
              </a:spcBef>
              <a:defRPr/>
            </a:pPr>
            <a:endParaRPr lang="it-IT" sz="1700"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sz="1700" b="1" noProof="0">
                <a:solidFill>
                  <a:schemeClr val="bg1"/>
                </a:solidFill>
                <a:latin typeface="Garamond" panose="02020404030301010803" pitchFamily="18" charset="0"/>
                <a:cs typeface="Tahoma"/>
              </a:rPr>
              <a:t>Autorizzazione per la gestione delle strutture di deposito per la custodia temporanea</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In base al CDU, si ritiene che un AEO soddisfi le necessarie garanzie di un ordinato svolgimento delle procedure finalizzate alla gestione di strutture di deposito per la custodia temporanea, il regime doganale che consente la custodia di merci non unionali in attesa di sdoganamento.</a:t>
            </a:r>
          </a:p>
          <a:p>
            <a:pPr marL="12700" marR="5080" algn="just">
              <a:lnSpc>
                <a:spcPct val="99600"/>
              </a:lnSpc>
              <a:spcBef>
                <a:spcPts val="120"/>
              </a:spcBef>
              <a:defRPr/>
            </a:pPr>
            <a:endParaRPr lang="it-IT" sz="1700"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sz="1700" b="1" i="1" noProof="0">
                <a:solidFill>
                  <a:schemeClr val="bg1"/>
                </a:solidFill>
                <a:latin typeface="Garamond" panose="02020404030301010803" pitchFamily="18" charset="0"/>
                <a:cs typeface="Tahoma"/>
              </a:rPr>
              <a:t>Duty Free Shops</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L’autorizzazione alla gestione di un DFS, ordinario o semplificato, viene rilasciata ex articolo 67 dell’ </a:t>
            </a:r>
            <a:r>
              <a:rPr lang="it-IT" sz="1700" noProof="0" err="1">
                <a:solidFill>
                  <a:schemeClr val="bg1"/>
                </a:solidFill>
                <a:latin typeface="Garamond" panose="02020404030301010803" pitchFamily="18" charset="0"/>
                <a:cs typeface="Tahoma"/>
              </a:rPr>
              <a:t>All</a:t>
            </a:r>
            <a:r>
              <a:rPr lang="it-IT" sz="1700" noProof="0">
                <a:solidFill>
                  <a:schemeClr val="bg1"/>
                </a:solidFill>
                <a:latin typeface="Garamond" panose="02020404030301010803" pitchFamily="18" charset="0"/>
                <a:cs typeface="Tahoma"/>
              </a:rPr>
              <a:t>. I, D. Lgs. n. 141/2024 e corredata da relativo disciplinare.</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Nel caso del DFS semplificato, l’autorizzazione </a:t>
            </a:r>
            <a:r>
              <a:rPr lang="it-IT" sz="1700" i="1" noProof="0">
                <a:solidFill>
                  <a:schemeClr val="bg1"/>
                </a:solidFill>
                <a:latin typeface="Garamond" panose="02020404030301010803" pitchFamily="18" charset="0"/>
                <a:cs typeface="Tahoma"/>
              </a:rPr>
              <a:t>ex</a:t>
            </a:r>
            <a:r>
              <a:rPr lang="it-IT" sz="1700" noProof="0">
                <a:solidFill>
                  <a:schemeClr val="bg1"/>
                </a:solidFill>
                <a:latin typeface="Garamond" panose="02020404030301010803" pitchFamily="18" charset="0"/>
                <a:cs typeface="Tahoma"/>
              </a:rPr>
              <a:t> articolo 67 dovrà far riferimento anche alla certificazione del gestore quale AEOC: il modello del DFS semplificato, infatti, presuppone l’utilizzo di specifiche semplificazioni previste dalla normativa doganale unionale e consequenziali all’ottenimento da parte del gestore della qualifica AEOC.</a:t>
            </a:r>
          </a:p>
        </p:txBody>
      </p:sp>
      <p:sp>
        <p:nvSpPr>
          <p:cNvPr id="3" name="CasellaDiTesto 2">
            <a:extLst>
              <a:ext uri="{FF2B5EF4-FFF2-40B4-BE49-F238E27FC236}">
                <a16:creationId xmlns:a16="http://schemas.microsoft.com/office/drawing/2014/main" id="{E5B26B6C-0436-C81C-0B56-32B254862A8F}"/>
              </a:ext>
            </a:extLst>
          </p:cNvPr>
          <p:cNvSpPr txBox="1"/>
          <p:nvPr/>
        </p:nvSpPr>
        <p:spPr>
          <a:xfrm>
            <a:off x="1253599" y="295431"/>
            <a:ext cx="10733314" cy="677108"/>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Altri benefici diretti</a:t>
            </a:r>
            <a:endParaRPr lang="it-IT" sz="2000" b="1" noProof="0">
              <a:solidFill>
                <a:srgbClr val="003399"/>
              </a:solidFill>
              <a:latin typeface="Garamond" panose="02020404030301010803" pitchFamily="18" charset="0"/>
            </a:endParaRPr>
          </a:p>
        </p:txBody>
      </p:sp>
      <p:sp>
        <p:nvSpPr>
          <p:cNvPr id="4" name="Footer Placeholder 4">
            <a:extLst>
              <a:ext uri="{FF2B5EF4-FFF2-40B4-BE49-F238E27FC236}">
                <a16:creationId xmlns:a16="http://schemas.microsoft.com/office/drawing/2014/main" id="{3D18A6E9-0340-EBDD-5081-F8DE07A1259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15B4287B-D2BF-6C44-9C95-AFC2D7E4034A}"/>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404503096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6CAA2-BBB0-CB93-2D99-8B354D969C0B}"/>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49E4A332-F805-6250-CB3B-3191295D0434}"/>
              </a:ext>
            </a:extLst>
          </p:cNvPr>
          <p:cNvSpPr txBox="1"/>
          <p:nvPr/>
        </p:nvSpPr>
        <p:spPr>
          <a:xfrm>
            <a:off x="1262743" y="219287"/>
            <a:ext cx="10733314" cy="677108"/>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42B6E95E-3E9D-7ED4-35DB-E67F0CEE3E46}"/>
              </a:ext>
            </a:extLst>
          </p:cNvPr>
          <p:cNvSpPr txBox="1"/>
          <p:nvPr/>
        </p:nvSpPr>
        <p:spPr>
          <a:xfrm>
            <a:off x="622296" y="1341871"/>
            <a:ext cx="10666057" cy="4396075"/>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sz="1700" b="1"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sz="1700" b="1"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sz="1700" b="1" noProof="0">
                <a:solidFill>
                  <a:schemeClr val="bg1"/>
                </a:solidFill>
                <a:latin typeface="Garamond" panose="02020404030301010803" pitchFamily="18" charset="0"/>
                <a:cs typeface="Tahoma"/>
              </a:rPr>
              <a:t>Garanzia globale: riduzione dell’importo ed esonero</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Per il soddisfacimento delle obbligazioni doganali potenziali o esistenti, le autorità doganali possono richiedere la costituzione di una garanzia – quando non richiesta obbligatoriamente – a copertura dell’importo del dazio all’importazione o all’esportazione e gli altri oneri dovuti in relazione all’importazione o all’esportazione delle merci (artt. 89 e 90 CDU).</a:t>
            </a: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Relativamente alle risorse proprie tradizionali (dazi all’importazione/esportazione) e agli altri oneri che potrebbero sorgere, dunque, la normativa unionale prevede la possibilità che la garanzia possa essere ridotta, a seconda dei casi, al 50%, al 30% o al 100% in caso di esonero (art. 95, par. 2 CDU, art. 84 RD, art. 158 RE).</a:t>
            </a:r>
          </a:p>
          <a:p>
            <a:pPr marL="12700" marR="5080" algn="just">
              <a:lnSpc>
                <a:spcPct val="99600"/>
              </a:lnSpc>
              <a:spcBef>
                <a:spcPts val="120"/>
              </a:spcBef>
              <a:defRPr/>
            </a:pPr>
            <a:endParaRPr lang="it-IT" sz="1700"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sz="1700" noProof="0">
                <a:solidFill>
                  <a:schemeClr val="bg1"/>
                </a:solidFill>
                <a:latin typeface="Garamond" panose="02020404030301010803" pitchFamily="18" charset="0"/>
                <a:cs typeface="Tahoma"/>
              </a:rPr>
              <a:t>A tal proposito, nel caso in cui il richiedente sia un soggetto AEO, ai fini della concessione dell’esonero/riduzione le autorità doganali verificano unicamente se la capacità finanziaria del richiedente giustifichi la concessione di un’autorizzazione a utilizzare una garanzia globale con un importo ridotto o a beneficiare di un esonero della garanzia (art. 84, co. 3 </a:t>
            </a:r>
            <a:r>
              <a:rPr lang="it-IT" sz="1700" i="1" noProof="0">
                <a:solidFill>
                  <a:schemeClr val="bg1"/>
                </a:solidFill>
                <a:latin typeface="Garamond" panose="02020404030301010803" pitchFamily="18" charset="0"/>
                <a:cs typeface="Tahoma"/>
              </a:rPr>
              <a:t>ter</a:t>
            </a:r>
            <a:r>
              <a:rPr lang="it-IT" sz="1700" noProof="0">
                <a:solidFill>
                  <a:schemeClr val="bg1"/>
                </a:solidFill>
                <a:latin typeface="Garamond" panose="02020404030301010803" pitchFamily="18" charset="0"/>
                <a:cs typeface="Tahoma"/>
              </a:rPr>
              <a:t>, RD, che richiama l’art. 39, lett. c), CDU). </a:t>
            </a:r>
            <a:endParaRPr lang="it-IT" sz="1700" b="1"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sz="1700"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p:txBody>
      </p:sp>
      <p:sp>
        <p:nvSpPr>
          <p:cNvPr id="3" name="Footer Placeholder 4">
            <a:extLst>
              <a:ext uri="{FF2B5EF4-FFF2-40B4-BE49-F238E27FC236}">
                <a16:creationId xmlns:a16="http://schemas.microsoft.com/office/drawing/2014/main" id="{F3300B44-3F62-4EC5-7FF8-18493D22765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4BCE7465-4CBC-7817-7EB6-9AB1F173E7F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2830819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12CB0-4B5E-EC18-8992-C45A69A28E14}"/>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E4D2E613-9AC7-EC6A-B2C1-B8FCEDFB275D}"/>
              </a:ext>
            </a:extLst>
          </p:cNvPr>
          <p:cNvSpPr txBox="1"/>
          <p:nvPr/>
        </p:nvSpPr>
        <p:spPr>
          <a:xfrm>
            <a:off x="1262743" y="283295"/>
            <a:ext cx="10733314" cy="677108"/>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B2A5E242-B9C9-7FF2-17B5-9152033AE53D}"/>
              </a:ext>
            </a:extLst>
          </p:cNvPr>
          <p:cNvSpPr txBox="1"/>
          <p:nvPr/>
        </p:nvSpPr>
        <p:spPr>
          <a:xfrm>
            <a:off x="622296" y="1341871"/>
            <a:ext cx="10666057" cy="4401205"/>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sz="1700" b="1" noProof="0">
              <a:solidFill>
                <a:schemeClr val="bg1"/>
              </a:solidFill>
              <a:latin typeface="Garamond"/>
              <a:cs typeface="Tahoma"/>
            </a:endParaRPr>
          </a:p>
          <a:p>
            <a:pPr marL="12700" marR="5080" algn="just">
              <a:lnSpc>
                <a:spcPct val="99600"/>
              </a:lnSpc>
              <a:spcBef>
                <a:spcPts val="120"/>
              </a:spcBef>
              <a:defRPr/>
            </a:pPr>
            <a:r>
              <a:rPr lang="it-IT" sz="1700" b="1" noProof="0">
                <a:solidFill>
                  <a:schemeClr val="bg1"/>
                </a:solidFill>
                <a:latin typeface="Garamond"/>
                <a:cs typeface="Tahoma"/>
              </a:rPr>
              <a:t>Garanzia isolata: riduzione dell’importo ed esonero </a:t>
            </a:r>
          </a:p>
          <a:p>
            <a:pPr marL="12700" marR="5080" algn="just">
              <a:lnSpc>
                <a:spcPct val="99600"/>
              </a:lnSpc>
              <a:spcBef>
                <a:spcPts val="120"/>
              </a:spcBef>
              <a:defRPr/>
            </a:pPr>
            <a:r>
              <a:rPr lang="it-IT" sz="1700" noProof="0">
                <a:solidFill>
                  <a:schemeClr val="bg1"/>
                </a:solidFill>
                <a:latin typeface="Garamond"/>
                <a:cs typeface="Tahoma"/>
              </a:rPr>
              <a:t>In presenza, di una garanzia isolata, come noto, la disciplina unionale non riconosce riduzioni e/o esonero per le risorse proprie, mentre con riguardo alla fiscalità nazionale è ammessa la </a:t>
            </a:r>
            <a:r>
              <a:rPr lang="it-IT" sz="1600" noProof="0">
                <a:solidFill>
                  <a:schemeClr val="bg1"/>
                </a:solidFill>
                <a:latin typeface="Garamond" panose="02020404030301010803" pitchFamily="18" charset="0"/>
                <a:cs typeface="Tahoma"/>
              </a:rPr>
              <a:t>prestazione di una garanzia in forma isolata, con conseguente </a:t>
            </a:r>
            <a:r>
              <a:rPr lang="it-IT" sz="1700" noProof="0">
                <a:solidFill>
                  <a:schemeClr val="bg1"/>
                </a:solidFill>
                <a:latin typeface="Garamond"/>
                <a:cs typeface="Tahoma"/>
              </a:rPr>
              <a:t>applicabilità della riduzione/esonero ai sensi della normativa nazionale (</a:t>
            </a:r>
            <a:r>
              <a:rPr lang="it-IT" sz="1600" noProof="0">
                <a:solidFill>
                  <a:schemeClr val="bg1"/>
                </a:solidFill>
                <a:latin typeface="Garamond" panose="02020404030301010803" pitchFamily="18" charset="0"/>
                <a:cs typeface="Tahoma"/>
              </a:rPr>
              <a:t>artt. 50 e 51 dell’Allegato I del D. Lgs. n. 141/2024; Circolare ADM n. 23/2025).</a:t>
            </a:r>
            <a:r>
              <a:rPr lang="it-IT" sz="1700" noProof="0">
                <a:solidFill>
                  <a:schemeClr val="bg1"/>
                </a:solidFill>
                <a:latin typeface="Garamond"/>
                <a:cs typeface="Tahoma"/>
              </a:rPr>
              <a:t> Si possono, a tal proposito, configurare due scenari:</a:t>
            </a:r>
          </a:p>
          <a:p>
            <a:pPr marL="12700" marR="5080" algn="just">
              <a:lnSpc>
                <a:spcPct val="99600"/>
              </a:lnSpc>
              <a:spcBef>
                <a:spcPts val="120"/>
              </a:spcBef>
              <a:defRPr/>
            </a:pPr>
            <a:r>
              <a:rPr lang="it-IT" sz="1700" noProof="0">
                <a:solidFill>
                  <a:schemeClr val="bg1"/>
                </a:solidFill>
                <a:latin typeface="Garamond"/>
                <a:cs typeface="Tahoma"/>
              </a:rPr>
              <a:t>- per i soggetti AEO-C, l’Ufficio potrà valutare l’opportunità di autorizzare un esonero dell’importo da garantire fino ad un tetto massimo del 100%, </a:t>
            </a:r>
            <a:r>
              <a:rPr lang="it-IT" sz="1700" u="sng" noProof="0">
                <a:solidFill>
                  <a:schemeClr val="bg1"/>
                </a:solidFill>
                <a:latin typeface="Garamond"/>
                <a:cs typeface="Tahoma"/>
              </a:rPr>
              <a:t>considerando quanto già emerso in sede di rilascio/monitoraggio dell’autorizzazione AEO </a:t>
            </a:r>
            <a:r>
              <a:rPr lang="it-IT" sz="1700" noProof="0">
                <a:solidFill>
                  <a:schemeClr val="bg1"/>
                </a:solidFill>
                <a:latin typeface="Garamond"/>
                <a:cs typeface="Tahoma"/>
              </a:rPr>
              <a:t>in relazione non solo alla solvibilità finanziaria ed al rischio di insorgenza dell’obbligazione doganale ma anche all’affidabilità dell’operatore; l’eventuale diniego alla riduzione/esonero richiesto dall’operatore dovrà essere specificamente motivato;</a:t>
            </a:r>
          </a:p>
          <a:p>
            <a:pPr marL="298450" marR="5080" indent="-285750" algn="just">
              <a:lnSpc>
                <a:spcPct val="99600"/>
              </a:lnSpc>
              <a:spcBef>
                <a:spcPts val="120"/>
              </a:spcBef>
              <a:buFontTx/>
              <a:buChar char="-"/>
              <a:defRPr/>
            </a:pPr>
            <a:r>
              <a:rPr lang="it-IT" sz="1700" noProof="0">
                <a:solidFill>
                  <a:schemeClr val="bg1"/>
                </a:solidFill>
                <a:latin typeface="Garamond"/>
                <a:cs typeface="Tahoma"/>
              </a:rPr>
              <a:t>per i soggetti non AEO l’Ufficio, pur non dovendo considerare gli ulteriori requisiti di affidabilità, dovrà valutare la solvibilità ai fini della concessione dell’esonero/riduzione delle garanzie (per la sola fiscalità nazionale).</a:t>
            </a:r>
          </a:p>
          <a:p>
            <a:pPr marL="12700" marR="5080" algn="just">
              <a:lnSpc>
                <a:spcPct val="99600"/>
              </a:lnSpc>
              <a:spcBef>
                <a:spcPts val="120"/>
              </a:spcBef>
              <a:defRPr/>
            </a:pPr>
            <a:endParaRPr lang="it-IT" sz="1700" noProof="0">
              <a:solidFill>
                <a:schemeClr val="bg1"/>
              </a:solidFill>
              <a:latin typeface="Garamond"/>
              <a:cs typeface="Tahoma"/>
            </a:endParaRP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Si tratta, dunque, di un </a:t>
            </a:r>
            <a:r>
              <a:rPr lang="it-IT" i="1" noProof="0">
                <a:solidFill>
                  <a:schemeClr val="bg1"/>
                </a:solidFill>
                <a:latin typeface="Garamond" panose="02020404030301010803" pitchFamily="18" charset="0"/>
                <a:cs typeface="Tahoma"/>
              </a:rPr>
              <a:t>iter</a:t>
            </a:r>
            <a:r>
              <a:rPr lang="it-IT" noProof="0">
                <a:solidFill>
                  <a:schemeClr val="bg1"/>
                </a:solidFill>
                <a:latin typeface="Garamond" panose="02020404030301010803" pitchFamily="18" charset="0"/>
                <a:cs typeface="Tahoma"/>
              </a:rPr>
              <a:t> più favorevole per gli operatori AEO, che possono ottenere una riduzione fino al 100% sulla base di quanto già emerso in sede di rilascio dell’autorizzazione o in fase di monitoraggio, senza dover riesaminare la solvibilità e l’affidabilità del soggetto. </a:t>
            </a:r>
          </a:p>
        </p:txBody>
      </p:sp>
      <p:sp>
        <p:nvSpPr>
          <p:cNvPr id="3" name="Footer Placeholder 4">
            <a:extLst>
              <a:ext uri="{FF2B5EF4-FFF2-40B4-BE49-F238E27FC236}">
                <a16:creationId xmlns:a16="http://schemas.microsoft.com/office/drawing/2014/main" id="{A94C9810-2B76-0CDE-7803-C73E705F9B1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045C1D40-A780-211A-9E6C-6CA8184499C6}"/>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234894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72AD74E2-0992-EA14-2B76-70DDCB3B4D54}"/>
              </a:ext>
            </a:extLst>
          </p:cNvPr>
          <p:cNvGraphicFramePr>
            <a:graphicFrameLocks noGrp="1"/>
          </p:cNvGraphicFramePr>
          <p:nvPr>
            <p:extLst>
              <p:ext uri="{D42A27DB-BD31-4B8C-83A1-F6EECF244321}">
                <p14:modId xmlns:p14="http://schemas.microsoft.com/office/powerpoint/2010/main" val="2131568289"/>
              </p:ext>
            </p:extLst>
          </p:nvPr>
        </p:nvGraphicFramePr>
        <p:xfrm>
          <a:off x="6742545" y="1026864"/>
          <a:ext cx="4996874" cy="4709601"/>
        </p:xfrm>
        <a:graphic>
          <a:graphicData uri="http://schemas.openxmlformats.org/drawingml/2006/table">
            <a:tbl>
              <a:tblPr firstRow="1" bandRow="1">
                <a:tableStyleId>{5C22544A-7EE6-4342-B048-85BDC9FD1C3A}</a:tableStyleId>
              </a:tblPr>
              <a:tblGrid>
                <a:gridCol w="2595419">
                  <a:extLst>
                    <a:ext uri="{9D8B030D-6E8A-4147-A177-3AD203B41FA5}">
                      <a16:colId xmlns:a16="http://schemas.microsoft.com/office/drawing/2014/main" val="561179010"/>
                    </a:ext>
                  </a:extLst>
                </a:gridCol>
                <a:gridCol w="2401455">
                  <a:extLst>
                    <a:ext uri="{9D8B030D-6E8A-4147-A177-3AD203B41FA5}">
                      <a16:colId xmlns:a16="http://schemas.microsoft.com/office/drawing/2014/main" val="3079458302"/>
                    </a:ext>
                  </a:extLst>
                </a:gridCol>
              </a:tblGrid>
              <a:tr h="1021521">
                <a:tc>
                  <a:txBody>
                    <a:bodyPr/>
                    <a:lstStyle/>
                    <a:p>
                      <a:r>
                        <a:rPr lang="it-IT" sz="1600" noProof="0">
                          <a:latin typeface="Garamond" panose="02020404030301010803" pitchFamily="18" charset="0"/>
                        </a:rPr>
                        <a:t>% garanzia da prestare e, dunque, % IDR della fiscalità nazionale garantito</a:t>
                      </a:r>
                    </a:p>
                  </a:txBody>
                  <a:tcPr/>
                </a:tc>
                <a:tc>
                  <a:txBody>
                    <a:bodyPr/>
                    <a:lstStyle/>
                    <a:p>
                      <a:pPr marL="0" algn="l" defTabSz="457200" rtl="0" eaLnBrk="1" latinLnBrk="0" hangingPunct="1"/>
                      <a:r>
                        <a:rPr lang="it-IT" sz="1600" b="1" kern="1200" noProof="0">
                          <a:solidFill>
                            <a:schemeClr val="lt1"/>
                          </a:solidFill>
                          <a:latin typeface="Garamond" panose="02020404030301010803" pitchFamily="18" charset="0"/>
                          <a:ea typeface="+mn-ea"/>
                          <a:cs typeface="+mn-cs"/>
                        </a:rPr>
                        <a:t>% IDR della fiscalità nazionale NON garantito</a:t>
                      </a:r>
                    </a:p>
                  </a:txBody>
                  <a:tcPr/>
                </a:tc>
                <a:extLst>
                  <a:ext uri="{0D108BD9-81ED-4DB2-BD59-A6C34878D82A}">
                    <a16:rowId xmlns:a16="http://schemas.microsoft.com/office/drawing/2014/main" val="442380868"/>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0% (esonero)</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100%</a:t>
                      </a:r>
                    </a:p>
                  </a:txBody>
                  <a:tcPr/>
                </a:tc>
                <a:extLst>
                  <a:ext uri="{0D108BD9-81ED-4DB2-BD59-A6C34878D82A}">
                    <a16:rowId xmlns:a16="http://schemas.microsoft.com/office/drawing/2014/main" val="1386405932"/>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10%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90%</a:t>
                      </a:r>
                    </a:p>
                  </a:txBody>
                  <a:tcPr/>
                </a:tc>
                <a:extLst>
                  <a:ext uri="{0D108BD9-81ED-4DB2-BD59-A6C34878D82A}">
                    <a16:rowId xmlns:a16="http://schemas.microsoft.com/office/drawing/2014/main" val="1975857560"/>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20%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80%</a:t>
                      </a:r>
                    </a:p>
                  </a:txBody>
                  <a:tcPr/>
                </a:tc>
                <a:extLst>
                  <a:ext uri="{0D108BD9-81ED-4DB2-BD59-A6C34878D82A}">
                    <a16:rowId xmlns:a16="http://schemas.microsoft.com/office/drawing/2014/main" val="2945256558"/>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30%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70%</a:t>
                      </a:r>
                    </a:p>
                  </a:txBody>
                  <a:tcPr/>
                </a:tc>
                <a:extLst>
                  <a:ext uri="{0D108BD9-81ED-4DB2-BD59-A6C34878D82A}">
                    <a16:rowId xmlns:a16="http://schemas.microsoft.com/office/drawing/2014/main" val="935938178"/>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40%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60%</a:t>
                      </a:r>
                    </a:p>
                  </a:txBody>
                  <a:tcPr/>
                </a:tc>
                <a:extLst>
                  <a:ext uri="{0D108BD9-81ED-4DB2-BD59-A6C34878D82A}">
                    <a16:rowId xmlns:a16="http://schemas.microsoft.com/office/drawing/2014/main" val="292459720"/>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50%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50%</a:t>
                      </a:r>
                    </a:p>
                  </a:txBody>
                  <a:tcPr/>
                </a:tc>
                <a:extLst>
                  <a:ext uri="{0D108BD9-81ED-4DB2-BD59-A6C34878D82A}">
                    <a16:rowId xmlns:a16="http://schemas.microsoft.com/office/drawing/2014/main" val="631324885"/>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60%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40%</a:t>
                      </a:r>
                    </a:p>
                  </a:txBody>
                  <a:tcPr/>
                </a:tc>
                <a:extLst>
                  <a:ext uri="{0D108BD9-81ED-4DB2-BD59-A6C34878D82A}">
                    <a16:rowId xmlns:a16="http://schemas.microsoft.com/office/drawing/2014/main" val="3599599623"/>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70%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30%</a:t>
                      </a:r>
                    </a:p>
                  </a:txBody>
                  <a:tcPr/>
                </a:tc>
                <a:extLst>
                  <a:ext uri="{0D108BD9-81ED-4DB2-BD59-A6C34878D82A}">
                    <a16:rowId xmlns:a16="http://schemas.microsoft.com/office/drawing/2014/main" val="3798442785"/>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80%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20%</a:t>
                      </a:r>
                    </a:p>
                  </a:txBody>
                  <a:tcPr/>
                </a:tc>
                <a:extLst>
                  <a:ext uri="{0D108BD9-81ED-4DB2-BD59-A6C34878D82A}">
                    <a16:rowId xmlns:a16="http://schemas.microsoft.com/office/drawing/2014/main" val="3075078368"/>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90%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10%</a:t>
                      </a:r>
                    </a:p>
                  </a:txBody>
                  <a:tcPr/>
                </a:tc>
                <a:extLst>
                  <a:ext uri="{0D108BD9-81ED-4DB2-BD59-A6C34878D82A}">
                    <a16:rowId xmlns:a16="http://schemas.microsoft.com/office/drawing/2014/main" val="448817753"/>
                  </a:ext>
                </a:extLst>
              </a:tr>
              <a:tr h="321050">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100%</a:t>
                      </a:r>
                    </a:p>
                  </a:txBody>
                  <a:tcPr/>
                </a:tc>
                <a:tc>
                  <a:txBody>
                    <a:bodyPr/>
                    <a:lstStyle/>
                    <a:p>
                      <a:pPr marL="0" algn="ctr" defTabSz="457200" rtl="0" eaLnBrk="1" latinLnBrk="0" hangingPunct="1"/>
                      <a:r>
                        <a:rPr lang="it-IT" sz="1600" b="1" kern="1200" noProof="0">
                          <a:solidFill>
                            <a:srgbClr val="000000"/>
                          </a:solidFill>
                          <a:latin typeface="Garamond" panose="02020404030301010803" pitchFamily="18" charset="0"/>
                          <a:ea typeface="+mn-ea"/>
                          <a:cs typeface="+mn-cs"/>
                        </a:rPr>
                        <a:t>0%</a:t>
                      </a:r>
                    </a:p>
                  </a:txBody>
                  <a:tcPr/>
                </a:tc>
                <a:extLst>
                  <a:ext uri="{0D108BD9-81ED-4DB2-BD59-A6C34878D82A}">
                    <a16:rowId xmlns:a16="http://schemas.microsoft.com/office/drawing/2014/main" val="2995797145"/>
                  </a:ext>
                </a:extLst>
              </a:tr>
            </a:tbl>
          </a:graphicData>
        </a:graphic>
      </p:graphicFrame>
      <p:sp>
        <p:nvSpPr>
          <p:cNvPr id="3" name="CasellaDiTesto 2">
            <a:extLst>
              <a:ext uri="{FF2B5EF4-FFF2-40B4-BE49-F238E27FC236}">
                <a16:creationId xmlns:a16="http://schemas.microsoft.com/office/drawing/2014/main" id="{42B5D159-9C78-C71D-9FD7-AE9A2ED9EBB5}"/>
              </a:ext>
            </a:extLst>
          </p:cNvPr>
          <p:cNvSpPr txBox="1"/>
          <p:nvPr/>
        </p:nvSpPr>
        <p:spPr>
          <a:xfrm>
            <a:off x="1262743" y="246719"/>
            <a:ext cx="10733314" cy="615553"/>
          </a:xfrm>
          <a:prstGeom prst="rect">
            <a:avLst/>
          </a:prstGeom>
          <a:noFill/>
        </p:spPr>
        <p:txBody>
          <a:bodyPr wrap="square" rtlCol="0">
            <a:spAutoFit/>
          </a:bodyPr>
          <a:lstStyle/>
          <a:p>
            <a:r>
              <a:rPr lang="it-IT" sz="1700" b="1" noProof="0">
                <a:solidFill>
                  <a:srgbClr val="003399"/>
                </a:solidFill>
                <a:latin typeface="Garamond" panose="02020404030301010803" pitchFamily="18" charset="0"/>
              </a:rPr>
              <a:t>I benefici e vantaggi dello status AEO</a:t>
            </a:r>
          </a:p>
          <a:p>
            <a:r>
              <a:rPr lang="it-IT" sz="1700" noProof="0">
                <a:solidFill>
                  <a:srgbClr val="6886C4"/>
                </a:solidFill>
                <a:latin typeface="Garamond" panose="02020404030301010803" pitchFamily="18" charset="0"/>
              </a:rPr>
              <a:t>Benefici diretti</a:t>
            </a:r>
            <a:endParaRPr lang="it-IT" sz="17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DAFB03C0-85AD-D9A5-43B4-F29906E9DEC3}"/>
              </a:ext>
            </a:extLst>
          </p:cNvPr>
          <p:cNvSpPr txBox="1"/>
          <p:nvPr/>
        </p:nvSpPr>
        <p:spPr>
          <a:xfrm>
            <a:off x="486109" y="1232357"/>
            <a:ext cx="5643419" cy="4298613"/>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noProof="0">
              <a:solidFill>
                <a:schemeClr val="bg1"/>
              </a:solidFill>
              <a:latin typeface="Garamond"/>
              <a:cs typeface="Tahoma"/>
            </a:endParaRPr>
          </a:p>
          <a:p>
            <a:pPr marL="12700" marR="5080" algn="just">
              <a:lnSpc>
                <a:spcPct val="99600"/>
              </a:lnSpc>
              <a:spcBef>
                <a:spcPts val="120"/>
              </a:spcBef>
              <a:defRPr/>
            </a:pPr>
            <a:r>
              <a:rPr lang="it-IT" noProof="0">
                <a:solidFill>
                  <a:schemeClr val="bg1"/>
                </a:solidFill>
                <a:latin typeface="Garamond"/>
                <a:cs typeface="Tahoma"/>
              </a:rPr>
              <a:t>Più in generale, l’intervento sulle procedure relative alla fiscalità nazionale costituisce una novità introdotta nelle garanzie a tutela degli interessi finanziari nazionali ed è finalizzato ad ampliare la platea degli operatori destinatari, con la possibilità di accordare diverse percentuali di riduzione per i dazi e per l’Iva all’importazione.</a:t>
            </a:r>
          </a:p>
          <a:p>
            <a:pPr marL="12700" marR="5080" algn="just">
              <a:lnSpc>
                <a:spcPct val="99600"/>
              </a:lnSpc>
              <a:spcBef>
                <a:spcPts val="120"/>
              </a:spcBef>
              <a:defRPr/>
            </a:pPr>
            <a:endParaRPr lang="it-IT" noProof="0">
              <a:solidFill>
                <a:schemeClr val="bg1"/>
              </a:solidFill>
              <a:latin typeface="Garamond"/>
              <a:cs typeface="Tahoma"/>
            </a:endParaRPr>
          </a:p>
          <a:p>
            <a:pPr marL="12700" marR="5080" algn="just">
              <a:lnSpc>
                <a:spcPct val="99600"/>
              </a:lnSpc>
              <a:spcBef>
                <a:spcPts val="120"/>
              </a:spcBef>
              <a:defRPr/>
            </a:pPr>
            <a:r>
              <a:rPr lang="it-IT" noProof="0">
                <a:solidFill>
                  <a:schemeClr val="bg1"/>
                </a:solidFill>
                <a:latin typeface="Garamond"/>
                <a:cs typeface="Tahoma"/>
              </a:rPr>
              <a:t>Ferma restando, per i dazi, la riduzione fissata al 30, 50 o 100%, per la fiscalità nazionale la riduzione può arrivare, a seconda dei casi, fino al 30, al 50 o al 100%, ammettendo quindi anche diverse percentuali.</a:t>
            </a:r>
          </a:p>
          <a:p>
            <a:pPr marL="12700" marR="5080" algn="just">
              <a:lnSpc>
                <a:spcPct val="99600"/>
              </a:lnSpc>
              <a:spcBef>
                <a:spcPts val="120"/>
              </a:spcBef>
              <a:defRPr/>
            </a:pPr>
            <a:r>
              <a:rPr lang="it-IT" noProof="0">
                <a:solidFill>
                  <a:schemeClr val="bg1"/>
                </a:solidFill>
                <a:latin typeface="Garamond"/>
                <a:cs typeface="Tahoma"/>
              </a:rPr>
              <a:t>Una maggiore flessibilità che può dipendere, per esempio, dalla valutazione della probabilità dell’insorgenza del debito potenziale, del tipo di attività o della merce coinvolta.</a:t>
            </a:r>
            <a:endParaRPr lang="it-IT" noProof="0">
              <a:solidFill>
                <a:schemeClr val="bg1"/>
              </a:solidFill>
              <a:latin typeface="Garamond" panose="02020404030301010803" pitchFamily="18" charset="0"/>
              <a:cs typeface="Tahoma"/>
            </a:endParaRPr>
          </a:p>
        </p:txBody>
      </p:sp>
      <p:sp>
        <p:nvSpPr>
          <p:cNvPr id="5" name="Footer Placeholder 4">
            <a:extLst>
              <a:ext uri="{FF2B5EF4-FFF2-40B4-BE49-F238E27FC236}">
                <a16:creationId xmlns:a16="http://schemas.microsoft.com/office/drawing/2014/main" id="{57DECAC3-C3F9-9F39-5899-E228FB19335C}"/>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6" name="Date Placeholder 3">
            <a:extLst>
              <a:ext uri="{FF2B5EF4-FFF2-40B4-BE49-F238E27FC236}">
                <a16:creationId xmlns:a16="http://schemas.microsoft.com/office/drawing/2014/main" id="{F9672414-5446-3A08-1570-465B510378E1}"/>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44842449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51A6A-EEB9-0DC8-761C-1CBDAABB8AF5}"/>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0689206B-9F46-043B-5E01-9770E0040186}"/>
              </a:ext>
            </a:extLst>
          </p:cNvPr>
          <p:cNvSpPr txBox="1"/>
          <p:nvPr/>
        </p:nvSpPr>
        <p:spPr>
          <a:xfrm>
            <a:off x="1262743" y="236872"/>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diretti</a:t>
            </a:r>
            <a:endParaRPr lang="it-IT" i="1" noProof="0">
              <a:solidFill>
                <a:srgbClr val="6886C4"/>
              </a:solidFill>
              <a:latin typeface="Garamond" panose="02020404030301010803" pitchFamily="18" charset="0"/>
            </a:endParaRP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1980F29A-224B-A887-84AA-343255EF36B7}"/>
              </a:ext>
            </a:extLst>
          </p:cNvPr>
          <p:cNvSpPr txBox="1"/>
          <p:nvPr/>
        </p:nvSpPr>
        <p:spPr>
          <a:xfrm>
            <a:off x="623013" y="1682368"/>
            <a:ext cx="10666057" cy="2926442"/>
          </a:xfrm>
          <a:prstGeom prst="rect">
            <a:avLst/>
          </a:prstGeom>
          <a:noFill/>
        </p:spPr>
        <p:txBody>
          <a:bodyPr wrap="square" lIns="91440" tIns="45720" rIns="91440" bIns="45720" anchor="t">
            <a:spAutoFit/>
          </a:bodyPr>
          <a:lstStyle/>
          <a:p>
            <a:pPr marL="12700" marR="5080" algn="just">
              <a:lnSpc>
                <a:spcPct val="99600"/>
              </a:lnSpc>
              <a:spcBef>
                <a:spcPts val="120"/>
              </a:spcBef>
              <a:defRPr/>
            </a:pPr>
            <a:endParaRPr lang="it-IT" b="1" noProof="0">
              <a:solidFill>
                <a:schemeClr val="bg1"/>
              </a:solidFill>
              <a:latin typeface="Garamond"/>
              <a:cs typeface="Tahoma"/>
            </a:endParaRPr>
          </a:p>
          <a:p>
            <a:pPr marL="12700" marR="5080" algn="just">
              <a:lnSpc>
                <a:spcPct val="99600"/>
              </a:lnSpc>
              <a:spcBef>
                <a:spcPts val="120"/>
              </a:spcBef>
              <a:defRPr/>
            </a:pPr>
            <a:endParaRPr lang="it-IT" b="1" noProof="0">
              <a:solidFill>
                <a:schemeClr val="bg1"/>
              </a:solidFill>
              <a:latin typeface="Garamond"/>
              <a:cs typeface="Tahoma"/>
            </a:endParaRPr>
          </a:p>
          <a:p>
            <a:pPr marL="12700" marR="5080" algn="just">
              <a:lnSpc>
                <a:spcPct val="99600"/>
              </a:lnSpc>
              <a:spcBef>
                <a:spcPts val="120"/>
              </a:spcBef>
              <a:defRPr/>
            </a:pPr>
            <a:endParaRPr lang="it-IT" b="1" noProof="0">
              <a:solidFill>
                <a:schemeClr val="bg1"/>
              </a:solidFill>
              <a:latin typeface="Garamond"/>
              <a:cs typeface="Tahoma"/>
            </a:endParaRPr>
          </a:p>
          <a:p>
            <a:pPr marL="12700" marR="5080" algn="just">
              <a:lnSpc>
                <a:spcPct val="99600"/>
              </a:lnSpc>
              <a:spcBef>
                <a:spcPts val="120"/>
              </a:spcBef>
              <a:defRPr/>
            </a:pPr>
            <a:r>
              <a:rPr lang="it-IT" b="1" noProof="0">
                <a:solidFill>
                  <a:schemeClr val="bg1"/>
                </a:solidFill>
                <a:latin typeface="Garamond"/>
                <a:cs typeface="Tahoma"/>
              </a:rPr>
              <a:t>Riduzione dell’importo della garanzia ed esonero per l’introduzione delle merci nei depositi fiscali ai fini IVA</a:t>
            </a:r>
          </a:p>
          <a:p>
            <a:pPr marL="12700" marR="5080" algn="just">
              <a:lnSpc>
                <a:spcPct val="99600"/>
              </a:lnSpc>
              <a:spcBef>
                <a:spcPts val="120"/>
              </a:spcBef>
              <a:defRPr/>
            </a:pPr>
            <a:r>
              <a:rPr lang="it-IT">
                <a:solidFill>
                  <a:schemeClr val="bg1"/>
                </a:solidFill>
                <a:latin typeface="Garamond" panose="02020404030301010803" pitchFamily="18" charset="0"/>
                <a:cs typeface="Tahoma"/>
              </a:rPr>
              <a:t>I benefici derivanti dall’applicazione di tale disciplina si rinvengono, p</a:t>
            </a:r>
            <a:r>
              <a:rPr lang="it-IT" noProof="0">
                <a:solidFill>
                  <a:schemeClr val="bg1"/>
                </a:solidFill>
                <a:latin typeface="Garamond" panose="02020404030301010803" pitchFamily="18" charset="0"/>
                <a:cs typeface="Tahoma"/>
              </a:rPr>
              <a:t>e</a:t>
            </a:r>
            <a:r>
              <a:rPr lang="it-IT">
                <a:solidFill>
                  <a:schemeClr val="bg1"/>
                </a:solidFill>
                <a:latin typeface="Garamond" panose="02020404030301010803" pitchFamily="18" charset="0"/>
                <a:cs typeface="Tahoma"/>
              </a:rPr>
              <a:t>r</a:t>
            </a:r>
            <a:r>
              <a:rPr lang="it-IT" noProof="0">
                <a:solidFill>
                  <a:schemeClr val="bg1"/>
                </a:solidFill>
                <a:latin typeface="Garamond" panose="02020404030301010803" pitchFamily="18" charset="0"/>
                <a:cs typeface="Tahoma"/>
              </a:rPr>
              <a:t> ciò che concerne la fiscalità nazionale, soprattutto in riferimento</a:t>
            </a:r>
            <a:r>
              <a:rPr lang="it-IT">
                <a:solidFill>
                  <a:schemeClr val="bg1"/>
                </a:solidFill>
                <a:latin typeface="Garamond" panose="02020404030301010803" pitchFamily="18" charset="0"/>
                <a:cs typeface="Tahoma"/>
              </a:rPr>
              <a:t> al</a:t>
            </a:r>
            <a:r>
              <a:rPr lang="it-IT" noProof="0">
                <a:solidFill>
                  <a:schemeClr val="bg1"/>
                </a:solidFill>
                <a:latin typeface="Garamond" panose="02020404030301010803" pitchFamily="18" charset="0"/>
                <a:cs typeface="Tahoma"/>
              </a:rPr>
              <a:t>le operazioni di immissione in libera pratica di beni non comunitari destinati ad essere introdotti in un deposito IVA che, ai sensi dell’art. 50</a:t>
            </a:r>
            <a:r>
              <a:rPr lang="it-IT" i="1" noProof="0">
                <a:solidFill>
                  <a:schemeClr val="bg1"/>
                </a:solidFill>
                <a:latin typeface="Garamond" panose="02020404030301010803" pitchFamily="18" charset="0"/>
                <a:cs typeface="Tahoma"/>
              </a:rPr>
              <a:t>bis</a:t>
            </a:r>
            <a:r>
              <a:rPr lang="it-IT" noProof="0">
                <a:solidFill>
                  <a:schemeClr val="bg1"/>
                </a:solidFill>
                <a:latin typeface="Garamond" panose="02020404030301010803" pitchFamily="18" charset="0"/>
                <a:cs typeface="Tahoma"/>
              </a:rPr>
              <a:t>, co.1, del D.L. n. 331/1993, sono effettuate senza pagamento dell'imposta, previa prestazione di idonea e commisurata garanzia (art. 50</a:t>
            </a:r>
            <a:r>
              <a:rPr lang="it-IT" i="1" noProof="0">
                <a:solidFill>
                  <a:schemeClr val="bg1"/>
                </a:solidFill>
                <a:latin typeface="Garamond" panose="02020404030301010803" pitchFamily="18" charset="0"/>
                <a:cs typeface="Tahoma"/>
              </a:rPr>
              <a:t>bis</a:t>
            </a:r>
            <a:r>
              <a:rPr lang="it-IT" noProof="0">
                <a:solidFill>
                  <a:schemeClr val="bg1"/>
                </a:solidFill>
                <a:latin typeface="Garamond" panose="02020404030301010803" pitchFamily="18" charset="0"/>
                <a:cs typeface="Tahoma"/>
              </a:rPr>
              <a:t>, co.4, cit.).</a:t>
            </a: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p:txBody>
      </p:sp>
      <p:sp>
        <p:nvSpPr>
          <p:cNvPr id="3" name="Footer Placeholder 4">
            <a:extLst>
              <a:ext uri="{FF2B5EF4-FFF2-40B4-BE49-F238E27FC236}">
                <a16:creationId xmlns:a16="http://schemas.microsoft.com/office/drawing/2014/main" id="{F215D748-FC6A-E66D-BEB3-E48970A51A3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9832B132-5540-1CCF-7CD1-FD0E00DBCA77}"/>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7502304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la 2">
            <a:extLst>
              <a:ext uri="{FF2B5EF4-FFF2-40B4-BE49-F238E27FC236}">
                <a16:creationId xmlns:a16="http://schemas.microsoft.com/office/drawing/2014/main" id="{17180B04-6314-6F8D-B826-E9C28C596AAA}"/>
              </a:ext>
            </a:extLst>
          </p:cNvPr>
          <p:cNvGraphicFramePr>
            <a:graphicFrameLocks noGrp="1"/>
          </p:cNvGraphicFramePr>
          <p:nvPr>
            <p:extLst>
              <p:ext uri="{D42A27DB-BD31-4B8C-83A1-F6EECF244321}">
                <p14:modId xmlns:p14="http://schemas.microsoft.com/office/powerpoint/2010/main" val="1499959416"/>
              </p:ext>
            </p:extLst>
          </p:nvPr>
        </p:nvGraphicFramePr>
        <p:xfrm>
          <a:off x="2890982" y="1108364"/>
          <a:ext cx="6410036" cy="4848614"/>
        </p:xfrm>
        <a:graphic>
          <a:graphicData uri="http://schemas.openxmlformats.org/drawingml/2006/table">
            <a:tbl>
              <a:tblPr firstRow="1" bandRow="1">
                <a:tableStyleId>{5C22544A-7EE6-4342-B048-85BDC9FD1C3A}</a:tableStyleId>
              </a:tblPr>
              <a:tblGrid>
                <a:gridCol w="2913298">
                  <a:extLst>
                    <a:ext uri="{9D8B030D-6E8A-4147-A177-3AD203B41FA5}">
                      <a16:colId xmlns:a16="http://schemas.microsoft.com/office/drawing/2014/main" val="999276213"/>
                    </a:ext>
                  </a:extLst>
                </a:gridCol>
                <a:gridCol w="945170">
                  <a:extLst>
                    <a:ext uri="{9D8B030D-6E8A-4147-A177-3AD203B41FA5}">
                      <a16:colId xmlns:a16="http://schemas.microsoft.com/office/drawing/2014/main" val="255877036"/>
                    </a:ext>
                  </a:extLst>
                </a:gridCol>
                <a:gridCol w="949059">
                  <a:extLst>
                    <a:ext uri="{9D8B030D-6E8A-4147-A177-3AD203B41FA5}">
                      <a16:colId xmlns:a16="http://schemas.microsoft.com/office/drawing/2014/main" val="3834155080"/>
                    </a:ext>
                  </a:extLst>
                </a:gridCol>
                <a:gridCol w="1602509">
                  <a:extLst>
                    <a:ext uri="{9D8B030D-6E8A-4147-A177-3AD203B41FA5}">
                      <a16:colId xmlns:a16="http://schemas.microsoft.com/office/drawing/2014/main" val="1954404541"/>
                    </a:ext>
                  </a:extLst>
                </a:gridCol>
              </a:tblGrid>
              <a:tr h="332027">
                <a:tc>
                  <a:txBody>
                    <a:bodyPr/>
                    <a:lstStyle/>
                    <a:p>
                      <a:pPr algn="just"/>
                      <a:r>
                        <a:rPr lang="it-IT" sz="1600" noProof="0">
                          <a:latin typeface="Garamond" panose="02020404030301010803" pitchFamily="18" charset="0"/>
                        </a:rPr>
                        <a:t>Vantaggio</a:t>
                      </a:r>
                    </a:p>
                  </a:txBody>
                  <a:tcPr>
                    <a:solidFill>
                      <a:srgbClr val="009999"/>
                    </a:solidFill>
                  </a:tcPr>
                </a:tc>
                <a:tc>
                  <a:txBody>
                    <a:bodyPr/>
                    <a:lstStyle/>
                    <a:p>
                      <a:pPr algn="ctr"/>
                      <a:r>
                        <a:rPr lang="it-IT" sz="1600" noProof="0">
                          <a:latin typeface="Garamond" panose="02020404030301010803" pitchFamily="18" charset="0"/>
                        </a:rPr>
                        <a:t>AEOC</a:t>
                      </a:r>
                    </a:p>
                  </a:txBody>
                  <a:tcPr>
                    <a:solidFill>
                      <a:srgbClr val="009999"/>
                    </a:solidFill>
                  </a:tcPr>
                </a:tc>
                <a:tc>
                  <a:txBody>
                    <a:bodyPr/>
                    <a:lstStyle/>
                    <a:p>
                      <a:pPr algn="ctr"/>
                      <a:r>
                        <a:rPr lang="it-IT" sz="1600" noProof="0">
                          <a:latin typeface="Garamond" panose="02020404030301010803" pitchFamily="18" charset="0"/>
                        </a:rPr>
                        <a:t>AEOS</a:t>
                      </a:r>
                    </a:p>
                  </a:txBody>
                  <a:tcPr>
                    <a:solidFill>
                      <a:srgbClr val="009999"/>
                    </a:solidFill>
                  </a:tcPr>
                </a:tc>
                <a:tc>
                  <a:txBody>
                    <a:bodyPr/>
                    <a:lstStyle/>
                    <a:p>
                      <a:pPr algn="just"/>
                      <a:r>
                        <a:rPr lang="it-IT" sz="1600" noProof="0">
                          <a:latin typeface="Garamond" panose="02020404030301010803" pitchFamily="18" charset="0"/>
                        </a:rPr>
                        <a:t>Normativa</a:t>
                      </a:r>
                    </a:p>
                  </a:txBody>
                  <a:tcPr>
                    <a:solidFill>
                      <a:srgbClr val="009999"/>
                    </a:solidFill>
                  </a:tcPr>
                </a:tc>
                <a:extLst>
                  <a:ext uri="{0D108BD9-81ED-4DB2-BD59-A6C34878D82A}">
                    <a16:rowId xmlns:a16="http://schemas.microsoft.com/office/drawing/2014/main" val="2532075795"/>
                  </a:ext>
                </a:extLst>
              </a:tr>
              <a:tr h="482949">
                <a:tc>
                  <a:txBody>
                    <a:bodyPr/>
                    <a:lstStyle/>
                    <a:p>
                      <a:pPr algn="just"/>
                      <a:r>
                        <a:rPr lang="it-IT" sz="1300" baseline="0" noProof="0">
                          <a:solidFill>
                            <a:schemeClr val="tx1"/>
                          </a:solidFill>
                          <a:latin typeface="Garamond" panose="02020404030301010803" pitchFamily="18" charset="0"/>
                        </a:rPr>
                        <a:t>Accesso agevolato alle semplificazioni</a:t>
                      </a:r>
                    </a:p>
                    <a:p>
                      <a:pPr algn="just"/>
                      <a:r>
                        <a:rPr lang="it-IT" sz="1300" baseline="0" noProof="0">
                          <a:solidFill>
                            <a:schemeClr val="tx1"/>
                          </a:solidFill>
                          <a:latin typeface="Garamond" panose="02020404030301010803" pitchFamily="18" charset="0"/>
                        </a:rPr>
                        <a:t>doganali</a:t>
                      </a:r>
                    </a:p>
                  </a:txBody>
                  <a:tcPr>
                    <a:solidFill>
                      <a:srgbClr val="009999"/>
                    </a:solidFill>
                  </a:tcPr>
                </a:tc>
                <a:tc>
                  <a:txBody>
                    <a:bodyPr/>
                    <a:lstStyle/>
                    <a:p>
                      <a:pPr algn="ctr"/>
                      <a:r>
                        <a:rPr lang="it-IT" sz="1600" noProof="0">
                          <a:solidFill>
                            <a:srgbClr val="000000"/>
                          </a:solidFill>
                          <a:latin typeface="Garamond" panose="02020404030301010803" pitchFamily="18" charset="0"/>
                        </a:rPr>
                        <a:t>X</a:t>
                      </a:r>
                    </a:p>
                  </a:txBody>
                  <a:tcPr anchor="ctr"/>
                </a:tc>
                <a:tc>
                  <a:txBody>
                    <a:bodyPr/>
                    <a:lstStyle/>
                    <a:p>
                      <a:pPr algn="just"/>
                      <a:endParaRPr lang="it-IT" noProof="0"/>
                    </a:p>
                  </a:txBody>
                  <a:tcPr/>
                </a:tc>
                <a:tc>
                  <a:txBody>
                    <a:bodyPr/>
                    <a:lstStyle/>
                    <a:p>
                      <a:pPr algn="just"/>
                      <a:r>
                        <a:rPr lang="it-IT" sz="1300" noProof="0">
                          <a:solidFill>
                            <a:srgbClr val="000000"/>
                          </a:solidFill>
                          <a:latin typeface="Garamond" panose="02020404030301010803" pitchFamily="18" charset="0"/>
                        </a:rPr>
                        <a:t>Art.38, par.5, CDU</a:t>
                      </a:r>
                    </a:p>
                  </a:txBody>
                  <a:tcPr anchor="ctr"/>
                </a:tc>
                <a:extLst>
                  <a:ext uri="{0D108BD9-81ED-4DB2-BD59-A6C34878D82A}">
                    <a16:rowId xmlns:a16="http://schemas.microsoft.com/office/drawing/2014/main" val="4230712126"/>
                  </a:ext>
                </a:extLst>
              </a:tr>
              <a:tr h="679147">
                <a:tc>
                  <a:txBody>
                    <a:bodyPr/>
                    <a:lstStyle/>
                    <a:p>
                      <a:pPr algn="l"/>
                      <a:r>
                        <a:rPr lang="it-IT" sz="1300" b="0" i="0" u="none" strike="noStrike" baseline="0" noProof="0">
                          <a:solidFill>
                            <a:schemeClr val="tx1"/>
                          </a:solidFill>
                          <a:latin typeface="Garamond" panose="02020404030301010803" pitchFamily="18" charset="0"/>
                        </a:rPr>
                        <a:t>Minori controlli fisici e documentali</a:t>
                      </a:r>
                    </a:p>
                    <a:p>
                      <a:pPr algn="l"/>
                      <a:r>
                        <a:rPr lang="it-IT" sz="1300" b="0" i="0" u="none" strike="noStrike" baseline="0" noProof="0">
                          <a:solidFill>
                            <a:schemeClr val="tx1"/>
                          </a:solidFill>
                          <a:latin typeface="Garamond" panose="02020404030301010803" pitchFamily="18" charset="0"/>
                        </a:rPr>
                        <a:t>-inerenti alla normativa doganale</a:t>
                      </a:r>
                    </a:p>
                    <a:p>
                      <a:pPr algn="l"/>
                      <a:r>
                        <a:rPr lang="it-IT" sz="1300" b="0" i="0" u="none" strike="noStrike" baseline="0" noProof="0">
                          <a:solidFill>
                            <a:schemeClr val="tx1"/>
                          </a:solidFill>
                          <a:latin typeface="Garamond" panose="02020404030301010803" pitchFamily="18" charset="0"/>
                        </a:rPr>
                        <a:t>-inerenti alla sicurezza</a:t>
                      </a:r>
                      <a:endParaRPr lang="it-IT" sz="1300" b="0" noProof="0">
                        <a:solidFill>
                          <a:schemeClr val="tx1"/>
                        </a:solidFill>
                        <a:latin typeface="Garamond" panose="02020404030301010803" pitchFamily="18" charset="0"/>
                      </a:endParaRPr>
                    </a:p>
                  </a:txBody>
                  <a:tcPr>
                    <a:solidFill>
                      <a:srgbClr val="009999"/>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algn="just" defTabSz="457200" rtl="0" eaLnBrk="1" latinLnBrk="0" hangingPunct="1"/>
                      <a:r>
                        <a:rPr lang="it-IT" sz="1300" kern="1200" noProof="0">
                          <a:solidFill>
                            <a:srgbClr val="000000"/>
                          </a:solidFill>
                          <a:latin typeface="Garamond" panose="02020404030301010803" pitchFamily="18" charset="0"/>
                          <a:ea typeface="+mn-ea"/>
                          <a:cs typeface="+mn-cs"/>
                        </a:rPr>
                        <a:t>Art.38, par.6, CDU</a:t>
                      </a:r>
                    </a:p>
                    <a:p>
                      <a:pPr marL="0" algn="just" defTabSz="457200" rtl="0" eaLnBrk="1" latinLnBrk="0" hangingPunct="1"/>
                      <a:r>
                        <a:rPr lang="it-IT" sz="1300" kern="1200" noProof="0">
                          <a:solidFill>
                            <a:srgbClr val="000000"/>
                          </a:solidFill>
                          <a:latin typeface="Garamond" panose="02020404030301010803" pitchFamily="18" charset="0"/>
                          <a:ea typeface="+mn-ea"/>
                          <a:cs typeface="+mn-cs"/>
                        </a:rPr>
                        <a:t>Art.24, par.1, RD</a:t>
                      </a:r>
                    </a:p>
                  </a:txBody>
                  <a:tcPr anchor="ctr"/>
                </a:tc>
                <a:extLst>
                  <a:ext uri="{0D108BD9-81ED-4DB2-BD59-A6C34878D82A}">
                    <a16:rowId xmlns:a16="http://schemas.microsoft.com/office/drawing/2014/main" val="2018953012"/>
                  </a:ext>
                </a:extLst>
              </a:tr>
              <a:tr h="482949">
                <a:tc>
                  <a:txBody>
                    <a:bodyPr/>
                    <a:lstStyle/>
                    <a:p>
                      <a:pPr algn="just"/>
                      <a:r>
                        <a:rPr lang="it-IT" sz="1300" noProof="0">
                          <a:solidFill>
                            <a:schemeClr val="tx1"/>
                          </a:solidFill>
                          <a:latin typeface="Garamond" panose="02020404030301010803" pitchFamily="18" charset="0"/>
                        </a:rPr>
                        <a:t>Notifica preventiva in caso di selezione per controlli fisici (relativi alla sicurezza)</a:t>
                      </a:r>
                    </a:p>
                  </a:txBody>
                  <a:tcPr>
                    <a:solidFill>
                      <a:srgbClr val="009999"/>
                    </a:solidFill>
                  </a:tcPr>
                </a:tc>
                <a:tc>
                  <a:txBody>
                    <a:bodyPr/>
                    <a:lstStyle/>
                    <a:p>
                      <a:pPr algn="just"/>
                      <a:endParaRPr lang="it-IT" sz="1600" noProof="0"/>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algn="just" defTabSz="457200" rtl="0" eaLnBrk="1" latinLnBrk="0" hangingPunct="1"/>
                      <a:r>
                        <a:rPr lang="it-IT" sz="1300" kern="1200" noProof="0">
                          <a:solidFill>
                            <a:srgbClr val="000000"/>
                          </a:solidFill>
                          <a:latin typeface="Garamond" panose="02020404030301010803" pitchFamily="18" charset="0"/>
                          <a:ea typeface="+mn-ea"/>
                          <a:cs typeface="+mn-cs"/>
                        </a:rPr>
                        <a:t>Art.38, par.6, CDU</a:t>
                      </a:r>
                    </a:p>
                    <a:p>
                      <a:pPr marL="0" algn="just" defTabSz="457200" rtl="0" eaLnBrk="1" latinLnBrk="0" hangingPunct="1"/>
                      <a:r>
                        <a:rPr lang="it-IT" sz="1300" kern="1200" noProof="0">
                          <a:solidFill>
                            <a:srgbClr val="000000"/>
                          </a:solidFill>
                          <a:latin typeface="Garamond" panose="02020404030301010803" pitchFamily="18" charset="0"/>
                          <a:ea typeface="+mn-ea"/>
                          <a:cs typeface="+mn-cs"/>
                        </a:rPr>
                        <a:t>Art.24, par.2, RD</a:t>
                      </a:r>
                    </a:p>
                  </a:txBody>
                  <a:tcPr/>
                </a:tc>
                <a:extLst>
                  <a:ext uri="{0D108BD9-81ED-4DB2-BD59-A6C34878D82A}">
                    <a16:rowId xmlns:a16="http://schemas.microsoft.com/office/drawing/2014/main" val="2073871807"/>
                  </a:ext>
                </a:extLst>
              </a:tr>
              <a:tr h="875345">
                <a:tc>
                  <a:txBody>
                    <a:bodyPr/>
                    <a:lstStyle/>
                    <a:p>
                      <a:pPr algn="just"/>
                      <a:r>
                        <a:rPr lang="it-IT" sz="1300" noProof="0">
                          <a:solidFill>
                            <a:schemeClr val="tx1"/>
                          </a:solidFill>
                          <a:latin typeface="Garamond" panose="02020404030301010803" pitchFamily="18" charset="0"/>
                        </a:rPr>
                        <a:t>Notifica preventiva in caso di</a:t>
                      </a:r>
                    </a:p>
                    <a:p>
                      <a:pPr algn="just"/>
                      <a:r>
                        <a:rPr lang="it-IT" sz="1300" noProof="0">
                          <a:solidFill>
                            <a:schemeClr val="tx1"/>
                          </a:solidFill>
                          <a:latin typeface="Garamond" panose="02020404030301010803" pitchFamily="18" charset="0"/>
                        </a:rPr>
                        <a:t>selezione per controlli doganali</a:t>
                      </a:r>
                    </a:p>
                    <a:p>
                      <a:pPr algn="just"/>
                      <a:r>
                        <a:rPr lang="it-IT" sz="1300" noProof="0">
                          <a:solidFill>
                            <a:schemeClr val="tx1"/>
                          </a:solidFill>
                          <a:latin typeface="Garamond" panose="02020404030301010803" pitchFamily="18" charset="0"/>
                        </a:rPr>
                        <a:t>-inerenti alla sicurezza</a:t>
                      </a:r>
                    </a:p>
                    <a:p>
                      <a:pPr algn="just"/>
                      <a:r>
                        <a:rPr lang="it-IT" sz="1300" noProof="0">
                          <a:solidFill>
                            <a:schemeClr val="tx1"/>
                          </a:solidFill>
                          <a:latin typeface="Garamond" panose="02020404030301010803" pitchFamily="18" charset="0"/>
                        </a:rPr>
                        <a:t>-inerenti ad altra normativa doganale</a:t>
                      </a:r>
                    </a:p>
                  </a:txBody>
                  <a:tcPr>
                    <a:solidFill>
                      <a:srgbClr val="009999"/>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algn="just" defTabSz="457200" rtl="0" eaLnBrk="1" latinLnBrk="0" hangingPunct="1"/>
                      <a:r>
                        <a:rPr lang="it-IT" sz="1300" kern="1200" noProof="0">
                          <a:solidFill>
                            <a:srgbClr val="000000"/>
                          </a:solidFill>
                          <a:latin typeface="Garamond" panose="02020404030301010803" pitchFamily="18" charset="0"/>
                          <a:ea typeface="+mn-ea"/>
                          <a:cs typeface="+mn-cs"/>
                        </a:rPr>
                        <a:t>Art.38, par.6, CDU</a:t>
                      </a:r>
                    </a:p>
                    <a:p>
                      <a:pPr marL="0" algn="just" defTabSz="457200" rtl="0" eaLnBrk="1" latinLnBrk="0" hangingPunct="1"/>
                      <a:r>
                        <a:rPr lang="it-IT" sz="1300" kern="1200" noProof="0">
                          <a:solidFill>
                            <a:srgbClr val="000000"/>
                          </a:solidFill>
                          <a:latin typeface="Garamond" panose="02020404030301010803" pitchFamily="18" charset="0"/>
                          <a:ea typeface="+mn-ea"/>
                          <a:cs typeface="+mn-cs"/>
                        </a:rPr>
                        <a:t>Art.24, par.3, RD</a:t>
                      </a:r>
                    </a:p>
                  </a:txBody>
                  <a:tcPr anchor="ctr"/>
                </a:tc>
                <a:extLst>
                  <a:ext uri="{0D108BD9-81ED-4DB2-BD59-A6C34878D82A}">
                    <a16:rowId xmlns:a16="http://schemas.microsoft.com/office/drawing/2014/main" val="2836424217"/>
                  </a:ext>
                </a:extLst>
              </a:tr>
              <a:tr h="679147">
                <a:tc>
                  <a:txBody>
                    <a:bodyPr/>
                    <a:lstStyle/>
                    <a:p>
                      <a:pPr marL="0" algn="just" defTabSz="457200" rtl="0" eaLnBrk="1" latinLnBrk="0" hangingPunct="1"/>
                      <a:r>
                        <a:rPr lang="it-IT" sz="1300" kern="1200" noProof="0">
                          <a:solidFill>
                            <a:schemeClr val="tx1"/>
                          </a:solidFill>
                          <a:latin typeface="Garamond" panose="02020404030301010803" pitchFamily="18" charset="0"/>
                          <a:ea typeface="+mn-ea"/>
                          <a:cs typeface="+mn-cs"/>
                        </a:rPr>
                        <a:t>Trattamento prioritario qualora</a:t>
                      </a:r>
                    </a:p>
                    <a:p>
                      <a:pPr marL="0" algn="just" defTabSz="457200" rtl="0" eaLnBrk="1" latinLnBrk="0" hangingPunct="1"/>
                      <a:r>
                        <a:rPr lang="it-IT" sz="1300" kern="1200" noProof="0">
                          <a:solidFill>
                            <a:schemeClr val="tx1"/>
                          </a:solidFill>
                          <a:latin typeface="Garamond" panose="02020404030301010803" pitchFamily="18" charset="0"/>
                          <a:ea typeface="+mn-ea"/>
                          <a:cs typeface="+mn-cs"/>
                        </a:rPr>
                        <a:t>selezionato per essere sottoposto a</a:t>
                      </a:r>
                    </a:p>
                    <a:p>
                      <a:pPr marL="0" algn="just" defTabSz="457200" rtl="0" eaLnBrk="1" latinLnBrk="0" hangingPunct="1"/>
                      <a:r>
                        <a:rPr lang="it-IT" sz="1300" kern="1200" noProof="0">
                          <a:solidFill>
                            <a:schemeClr val="tx1"/>
                          </a:solidFill>
                          <a:latin typeface="Garamond" panose="02020404030301010803" pitchFamily="18" charset="0"/>
                          <a:ea typeface="+mn-ea"/>
                          <a:cs typeface="+mn-cs"/>
                        </a:rPr>
                        <a:t>controllo</a:t>
                      </a:r>
                    </a:p>
                  </a:txBody>
                  <a:tcPr>
                    <a:solidFill>
                      <a:srgbClr val="009999"/>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it-IT" sz="1300" b="0" i="0" u="none" strike="noStrike" kern="1200" cap="none" spc="0" normalizeH="0" baseline="0" noProof="0">
                          <a:ln>
                            <a:noFill/>
                          </a:ln>
                          <a:solidFill>
                            <a:srgbClr val="000000"/>
                          </a:solidFill>
                          <a:effectLst/>
                          <a:uLnTx/>
                          <a:uFillTx/>
                          <a:latin typeface="Garamond" panose="02020404030301010803" pitchFamily="18" charset="0"/>
                          <a:ea typeface="+mn-ea"/>
                          <a:cs typeface="+mn-cs"/>
                        </a:rPr>
                        <a:t>Art.38, par.6, CDU</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it-IT" sz="1300" b="0" i="0" u="none" strike="noStrike" kern="1200" cap="none" spc="0" normalizeH="0" baseline="0" noProof="0">
                          <a:ln>
                            <a:noFill/>
                          </a:ln>
                          <a:solidFill>
                            <a:srgbClr val="000000"/>
                          </a:solidFill>
                          <a:effectLst/>
                          <a:uLnTx/>
                          <a:uFillTx/>
                          <a:latin typeface="Garamond" panose="02020404030301010803" pitchFamily="18" charset="0"/>
                          <a:ea typeface="+mn-ea"/>
                          <a:cs typeface="+mn-cs"/>
                        </a:rPr>
                        <a:t>Art.24, par.4, RD</a:t>
                      </a:r>
                    </a:p>
                  </a:txBody>
                  <a:tcPr anchor="ctr"/>
                </a:tc>
                <a:extLst>
                  <a:ext uri="{0D108BD9-81ED-4DB2-BD59-A6C34878D82A}">
                    <a16:rowId xmlns:a16="http://schemas.microsoft.com/office/drawing/2014/main" val="1844507915"/>
                  </a:ext>
                </a:extLst>
              </a:tr>
              <a:tr h="482949">
                <a:tc>
                  <a:txBody>
                    <a:bodyPr/>
                    <a:lstStyle/>
                    <a:p>
                      <a:pPr marL="0" algn="just" defTabSz="457200" rtl="0" eaLnBrk="1" latinLnBrk="0" hangingPunct="1"/>
                      <a:r>
                        <a:rPr lang="it-IT" sz="1300" kern="1200" noProof="0">
                          <a:solidFill>
                            <a:schemeClr val="tx1"/>
                          </a:solidFill>
                          <a:latin typeface="Garamond" panose="02020404030301010803" pitchFamily="18" charset="0"/>
                          <a:ea typeface="+mn-ea"/>
                          <a:cs typeface="+mn-cs"/>
                        </a:rPr>
                        <a:t>Possibilità di chiedere un luogo</a:t>
                      </a:r>
                    </a:p>
                    <a:p>
                      <a:pPr marL="0" algn="just" defTabSz="457200" rtl="0" eaLnBrk="1" latinLnBrk="0" hangingPunct="1"/>
                      <a:r>
                        <a:rPr lang="it-IT" sz="1300" kern="1200" noProof="0">
                          <a:solidFill>
                            <a:schemeClr val="tx1"/>
                          </a:solidFill>
                          <a:latin typeface="Garamond" panose="02020404030301010803" pitchFamily="18" charset="0"/>
                          <a:ea typeface="+mn-ea"/>
                          <a:cs typeface="+mn-cs"/>
                        </a:rPr>
                        <a:t>specifico per i controlli doganali</a:t>
                      </a:r>
                    </a:p>
                  </a:txBody>
                  <a:tcPr>
                    <a:solidFill>
                      <a:srgbClr val="009999"/>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it-IT" sz="1300" b="0" i="0" u="none" strike="noStrike" kern="1200" cap="none" spc="0" normalizeH="0" baseline="0" noProof="0">
                          <a:ln>
                            <a:noFill/>
                          </a:ln>
                          <a:solidFill>
                            <a:srgbClr val="000000"/>
                          </a:solidFill>
                          <a:effectLst/>
                          <a:uLnTx/>
                          <a:uFillTx/>
                          <a:latin typeface="Garamond" panose="02020404030301010803" pitchFamily="18" charset="0"/>
                          <a:ea typeface="+mn-ea"/>
                          <a:cs typeface="+mn-cs"/>
                        </a:rPr>
                        <a:t>Art.38, par.6, CDU</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it-IT" sz="1300" b="0" i="0" u="none" strike="noStrike" kern="1200" cap="none" spc="0" normalizeH="0" baseline="0" noProof="0">
                          <a:ln>
                            <a:noFill/>
                          </a:ln>
                          <a:solidFill>
                            <a:srgbClr val="000000"/>
                          </a:solidFill>
                          <a:effectLst/>
                          <a:uLnTx/>
                          <a:uFillTx/>
                          <a:latin typeface="Garamond" panose="02020404030301010803" pitchFamily="18" charset="0"/>
                          <a:ea typeface="+mn-ea"/>
                          <a:cs typeface="+mn-cs"/>
                        </a:rPr>
                        <a:t>Art.24, par.4, RD</a:t>
                      </a:r>
                    </a:p>
                  </a:txBody>
                  <a:tcPr anchor="ctr"/>
                </a:tc>
                <a:extLst>
                  <a:ext uri="{0D108BD9-81ED-4DB2-BD59-A6C34878D82A}">
                    <a16:rowId xmlns:a16="http://schemas.microsoft.com/office/drawing/2014/main" val="2120423597"/>
                  </a:ext>
                </a:extLst>
              </a:tr>
              <a:tr h="429014">
                <a:tc>
                  <a:txBody>
                    <a:bodyPr/>
                    <a:lstStyle/>
                    <a:p>
                      <a:pPr marL="0" algn="just" defTabSz="457200" rtl="0" eaLnBrk="1" latinLnBrk="0" hangingPunct="1"/>
                      <a:r>
                        <a:rPr lang="it-IT" sz="1300" kern="1200" noProof="0">
                          <a:solidFill>
                            <a:schemeClr val="tx1"/>
                          </a:solidFill>
                          <a:latin typeface="Garamond" panose="02020404030301010803" pitchFamily="18" charset="0"/>
                          <a:ea typeface="+mn-ea"/>
                          <a:cs typeface="+mn-cs"/>
                        </a:rPr>
                        <a:t>Vantaggi indiretti</a:t>
                      </a:r>
                    </a:p>
                  </a:txBody>
                  <a:tcPr>
                    <a:solidFill>
                      <a:srgbClr val="009999"/>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algn="just"/>
                      <a:endParaRPr lang="it-IT" sz="1300" noProof="0"/>
                    </a:p>
                  </a:txBody>
                  <a:tcPr/>
                </a:tc>
                <a:extLst>
                  <a:ext uri="{0D108BD9-81ED-4DB2-BD59-A6C34878D82A}">
                    <a16:rowId xmlns:a16="http://schemas.microsoft.com/office/drawing/2014/main" val="2122152265"/>
                  </a:ext>
                </a:extLst>
              </a:tr>
              <a:tr h="362212">
                <a:tc>
                  <a:txBody>
                    <a:bodyPr/>
                    <a:lstStyle/>
                    <a:p>
                      <a:pPr marL="0" algn="just" defTabSz="457200" rtl="0" eaLnBrk="1" latinLnBrk="0" hangingPunct="1"/>
                      <a:r>
                        <a:rPr lang="it-IT" sz="1300" kern="1200" noProof="0">
                          <a:solidFill>
                            <a:schemeClr val="tx1"/>
                          </a:solidFill>
                          <a:latin typeface="Garamond" panose="02020404030301010803" pitchFamily="18" charset="0"/>
                          <a:ea typeface="+mn-ea"/>
                          <a:cs typeface="+mn-cs"/>
                        </a:rPr>
                        <a:t>Riconoscimento reciproco con i paesi terzi</a:t>
                      </a:r>
                    </a:p>
                  </a:txBody>
                  <a:tcPr>
                    <a:solidFill>
                      <a:srgbClr val="009999"/>
                    </a:solidFill>
                  </a:tcPr>
                </a:tc>
                <a:tc>
                  <a:txBody>
                    <a:bodyPr/>
                    <a:lstStyle/>
                    <a:p>
                      <a:pPr algn="just"/>
                      <a:endParaRPr lang="it-IT" noProof="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600" kern="1200" noProof="0">
                          <a:solidFill>
                            <a:srgbClr val="000000"/>
                          </a:solidFill>
                          <a:latin typeface="Garamond" panose="02020404030301010803" pitchFamily="18" charset="0"/>
                          <a:ea typeface="+mn-ea"/>
                          <a:cs typeface="+mn-cs"/>
                        </a:rPr>
                        <a:t>X</a:t>
                      </a:r>
                    </a:p>
                  </a:txBody>
                  <a:tcPr anchor="ct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it-IT" sz="1300" b="0" i="0" u="none" strike="noStrike" kern="1200" cap="none" spc="0" normalizeH="0" baseline="0" noProof="0">
                          <a:ln>
                            <a:noFill/>
                          </a:ln>
                          <a:solidFill>
                            <a:srgbClr val="000000"/>
                          </a:solidFill>
                          <a:effectLst/>
                          <a:uLnTx/>
                          <a:uFillTx/>
                          <a:latin typeface="Garamond" panose="02020404030301010803" pitchFamily="18" charset="0"/>
                          <a:ea typeface="+mn-ea"/>
                          <a:cs typeface="+mn-cs"/>
                        </a:rPr>
                        <a:t>Art.38, par.7, CDU</a:t>
                      </a:r>
                    </a:p>
                  </a:txBody>
                  <a:tcPr/>
                </a:tc>
                <a:extLst>
                  <a:ext uri="{0D108BD9-81ED-4DB2-BD59-A6C34878D82A}">
                    <a16:rowId xmlns:a16="http://schemas.microsoft.com/office/drawing/2014/main" val="3022297722"/>
                  </a:ext>
                </a:extLst>
              </a:tr>
            </a:tbl>
          </a:graphicData>
        </a:graphic>
      </p:graphicFrame>
      <p:sp>
        <p:nvSpPr>
          <p:cNvPr id="4" name="CasellaDiTesto 3">
            <a:extLst>
              <a:ext uri="{FF2B5EF4-FFF2-40B4-BE49-F238E27FC236}">
                <a16:creationId xmlns:a16="http://schemas.microsoft.com/office/drawing/2014/main" id="{6965103F-71E8-6064-362B-255874FDE577}"/>
              </a:ext>
            </a:extLst>
          </p:cNvPr>
          <p:cNvSpPr txBox="1"/>
          <p:nvPr/>
        </p:nvSpPr>
        <p:spPr>
          <a:xfrm>
            <a:off x="1117600" y="352156"/>
            <a:ext cx="6096000" cy="338554"/>
          </a:xfrm>
          <a:prstGeom prst="rect">
            <a:avLst/>
          </a:prstGeom>
          <a:noFill/>
        </p:spPr>
        <p:txBody>
          <a:bodyPr wrap="square">
            <a:spAutoFit/>
          </a:bodyPr>
          <a:lstStyle/>
          <a:p>
            <a:r>
              <a:rPr lang="it-IT" sz="1600" b="1" noProof="0">
                <a:solidFill>
                  <a:srgbClr val="003399"/>
                </a:solidFill>
                <a:latin typeface="Garamond" panose="02020404030301010803" pitchFamily="18" charset="0"/>
              </a:rPr>
              <a:t>I benefici e vantaggi dello status AEO</a:t>
            </a:r>
          </a:p>
        </p:txBody>
      </p:sp>
      <p:sp>
        <p:nvSpPr>
          <p:cNvPr id="2" name="Footer Placeholder 4">
            <a:extLst>
              <a:ext uri="{FF2B5EF4-FFF2-40B4-BE49-F238E27FC236}">
                <a16:creationId xmlns:a16="http://schemas.microsoft.com/office/drawing/2014/main" id="{80A02D09-6D1E-BF85-F253-ECF962BDA970}"/>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72383A4E-8F8F-6EB0-E002-4311A40B063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0241181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C958A-A25E-EDBD-2DAE-4100882F5F8E}"/>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F24F48B7-C661-0AC8-8E12-80C5C8FDE8EA}"/>
              </a:ext>
            </a:extLst>
          </p:cNvPr>
          <p:cNvSpPr txBox="1"/>
          <p:nvPr/>
        </p:nvSpPr>
        <p:spPr>
          <a:xfrm>
            <a:off x="1262743" y="295312"/>
            <a:ext cx="10733314" cy="677108"/>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indiretti</a:t>
            </a:r>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8003C007-87BB-129F-6160-BA5483D2DCAA}"/>
              </a:ext>
            </a:extLst>
          </p:cNvPr>
          <p:cNvSpPr txBox="1"/>
          <p:nvPr/>
        </p:nvSpPr>
        <p:spPr>
          <a:xfrm>
            <a:off x="762971" y="1381663"/>
            <a:ext cx="10666057" cy="1200329"/>
          </a:xfrm>
          <a:prstGeom prst="rect">
            <a:avLst/>
          </a:prstGeom>
          <a:noFill/>
        </p:spPr>
        <p:txBody>
          <a:bodyPr wrap="square">
            <a:spAutoFit/>
          </a:bodyPr>
          <a:lstStyle/>
          <a:p>
            <a:pPr marL="12700" marR="5080" algn="just">
              <a:lnSpc>
                <a:spcPct val="99600"/>
              </a:lnSpc>
              <a:spcBef>
                <a:spcPts val="120"/>
              </a:spcBef>
              <a:defRPr/>
            </a:pPr>
            <a:r>
              <a:rPr lang="it-IT" noProof="0">
                <a:solidFill>
                  <a:schemeClr val="bg1"/>
                </a:solidFill>
                <a:latin typeface="Garamond" panose="02020404030301010803" pitchFamily="18" charset="0"/>
                <a:cs typeface="Tahoma"/>
              </a:rPr>
              <a:t>È importante evidenziare che, oltre ai vantaggi diretti previsti dalla normativa, un AEO può godere di vantaggi non direttamente collegati all’aspetto doganale della sua attività. Anche se considerati vantaggi “indiretti” e quindi non espressamente menzionati nella normativa, sono tuttavia importanti in quanto possono esercitare un effetto estremamente positivo sull’attività complessiva dell’AEO.</a:t>
            </a:r>
          </a:p>
        </p:txBody>
      </p:sp>
      <p:pic>
        <p:nvPicPr>
          <p:cNvPr id="5" name="Immagine 4">
            <a:extLst>
              <a:ext uri="{FF2B5EF4-FFF2-40B4-BE49-F238E27FC236}">
                <a16:creationId xmlns:a16="http://schemas.microsoft.com/office/drawing/2014/main" id="{26407FF3-2B6B-CC4E-7394-2C43DDDC3E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5950" y="2823165"/>
            <a:ext cx="6980099" cy="3062415"/>
          </a:xfrm>
          <a:prstGeom prst="rect">
            <a:avLst/>
          </a:prstGeom>
        </p:spPr>
      </p:pic>
      <p:sp>
        <p:nvSpPr>
          <p:cNvPr id="3" name="Footer Placeholder 4">
            <a:extLst>
              <a:ext uri="{FF2B5EF4-FFF2-40B4-BE49-F238E27FC236}">
                <a16:creationId xmlns:a16="http://schemas.microsoft.com/office/drawing/2014/main" id="{3E59519F-0815-AC8A-213D-69C471CDFF9D}"/>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6" name="Date Placeholder 3">
            <a:extLst>
              <a:ext uri="{FF2B5EF4-FFF2-40B4-BE49-F238E27FC236}">
                <a16:creationId xmlns:a16="http://schemas.microsoft.com/office/drawing/2014/main" id="{EF13C713-63F5-FBCB-F6F6-5E88F8CD1B9E}"/>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402006109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84C78-DB6F-BD08-01AE-F27369EA8F40}"/>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7E9C7ED2-55C7-0FDE-CA21-04986FF3622B}"/>
              </a:ext>
            </a:extLst>
          </p:cNvPr>
          <p:cNvSpPr txBox="1"/>
          <p:nvPr/>
        </p:nvSpPr>
        <p:spPr>
          <a:xfrm>
            <a:off x="1171303" y="246016"/>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indiretti</a:t>
            </a:r>
            <a:endParaRPr lang="it-IT" i="1" noProof="0">
              <a:solidFill>
                <a:srgbClr val="6886C4"/>
              </a:solidFill>
              <a:latin typeface="Garamond" panose="02020404030301010803" pitchFamily="18" charset="0"/>
            </a:endParaRP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93193FD9-5F8F-0725-499A-8049BECA5D16}"/>
              </a:ext>
            </a:extLst>
          </p:cNvPr>
          <p:cNvSpPr txBox="1"/>
          <p:nvPr/>
        </p:nvSpPr>
        <p:spPr>
          <a:xfrm>
            <a:off x="648929" y="1520163"/>
            <a:ext cx="10666057" cy="3795911"/>
          </a:xfrm>
          <a:prstGeom prst="rect">
            <a:avLst/>
          </a:prstGeom>
          <a:noFill/>
        </p:spPr>
        <p:txBody>
          <a:bodyPr wrap="square">
            <a:spAutoFit/>
          </a:bodyPr>
          <a:lstStyle/>
          <a:p>
            <a:pPr marL="12700" marR="5080" algn="just">
              <a:lnSpc>
                <a:spcPct val="99600"/>
              </a:lnSpc>
              <a:spcBef>
                <a:spcPts val="120"/>
              </a:spcBef>
              <a:defRPr/>
            </a:pPr>
            <a:endParaRPr lang="it-IT" b="1"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b="1" noProof="0">
                <a:solidFill>
                  <a:schemeClr val="bg1"/>
                </a:solidFill>
                <a:latin typeface="Garamond" panose="02020404030301010803" pitchFamily="18" charset="0"/>
                <a:cs typeface="Tahoma"/>
              </a:rPr>
              <a:t>Riconoscimento come partner commerciale sicuro</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Un AEO che soddisfa il criterio della sicurezza è considerato un partner sicuro nella catena di approvvigionamento, facendo tutto il possibile per ridurre i rischi nelle catene di approvvigionamento cui partecipa.</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Lo status di AEO, compresa la possibilità di utilizzare il relativo logo, migliora la sua reputazione. Benché non sia necessario lavorare solo con gli AEO, tale </a:t>
            </a:r>
            <a:r>
              <a:rPr lang="it-IT" i="1" noProof="0">
                <a:solidFill>
                  <a:schemeClr val="bg1"/>
                </a:solidFill>
                <a:latin typeface="Garamond" panose="02020404030301010803" pitchFamily="18" charset="0"/>
                <a:cs typeface="Tahoma"/>
              </a:rPr>
              <a:t>status</a:t>
            </a:r>
            <a:r>
              <a:rPr lang="it-IT" noProof="0">
                <a:solidFill>
                  <a:schemeClr val="bg1"/>
                </a:solidFill>
                <a:latin typeface="Garamond" panose="02020404030301010803" pitchFamily="18" charset="0"/>
                <a:cs typeface="Tahoma"/>
              </a:rPr>
              <a:t> influenzerà positivamente l’instaurazione di nuovi rapporti d’affari.</a:t>
            </a: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endParaRPr lang="it-IT" noProof="0">
              <a:solidFill>
                <a:schemeClr val="bg1"/>
              </a:solidFill>
              <a:latin typeface="Garamond" panose="02020404030301010803" pitchFamily="18" charset="0"/>
              <a:cs typeface="Tahoma"/>
            </a:endParaRPr>
          </a:p>
          <a:p>
            <a:pPr marL="12700" marR="5080" algn="just">
              <a:lnSpc>
                <a:spcPct val="99600"/>
              </a:lnSpc>
              <a:spcBef>
                <a:spcPts val="120"/>
              </a:spcBef>
              <a:defRPr/>
            </a:pPr>
            <a:r>
              <a:rPr lang="it-IT" b="1" noProof="0">
                <a:solidFill>
                  <a:schemeClr val="bg1"/>
                </a:solidFill>
                <a:latin typeface="Garamond" panose="02020404030301010803" pitchFamily="18" charset="0"/>
                <a:cs typeface="Tahoma"/>
              </a:rPr>
              <a:t>Migliori relazioni con le altre autorità doganali e le altre autorità pubbliche</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Il partenariato istituito nel corso del procedimento di autorizzazione e la continua collaborazione contribuiranno a una migliore comprensione reciproca e aiuteranno a trovare insieme soluzioni ad hoc vantaggiose per entrambe le parti. </a:t>
            </a:r>
          </a:p>
          <a:p>
            <a:pPr marL="12700" marR="5080" algn="just">
              <a:lnSpc>
                <a:spcPct val="99600"/>
              </a:lnSpc>
              <a:spcBef>
                <a:spcPts val="120"/>
              </a:spcBef>
              <a:defRPr/>
            </a:pPr>
            <a:r>
              <a:rPr lang="it-IT" noProof="0">
                <a:solidFill>
                  <a:schemeClr val="bg1"/>
                </a:solidFill>
                <a:latin typeface="Garamond" panose="02020404030301010803" pitchFamily="18" charset="0"/>
                <a:cs typeface="Tahoma"/>
              </a:rPr>
              <a:t>A tal fine, è opportuno che un AEO disponga di un punto di contatto designato presso l’autorità doganale cui rivolgere i propri quesiti. </a:t>
            </a:r>
          </a:p>
        </p:txBody>
      </p:sp>
      <p:sp>
        <p:nvSpPr>
          <p:cNvPr id="3" name="Footer Placeholder 4">
            <a:extLst>
              <a:ext uri="{FF2B5EF4-FFF2-40B4-BE49-F238E27FC236}">
                <a16:creationId xmlns:a16="http://schemas.microsoft.com/office/drawing/2014/main" id="{DE7A9F01-9C91-550C-6952-EA9F65659804}"/>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2BBC1C7A-6D39-A5C7-A8AA-72DD0F4D4A37}"/>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191343800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82BEA-BA82-2083-3671-100B7E6081D2}"/>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68CE38AA-9CD3-914B-2729-848ED350F1D9}"/>
              </a:ext>
            </a:extLst>
          </p:cNvPr>
          <p:cNvSpPr txBox="1"/>
          <p:nvPr/>
        </p:nvSpPr>
        <p:spPr>
          <a:xfrm>
            <a:off x="1244455" y="21370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I benefici e vantaggi dello status AEO</a:t>
            </a:r>
          </a:p>
          <a:p>
            <a:r>
              <a:rPr lang="it-IT" noProof="0">
                <a:solidFill>
                  <a:srgbClr val="6886C4"/>
                </a:solidFill>
                <a:latin typeface="Garamond" panose="02020404030301010803" pitchFamily="18" charset="0"/>
              </a:rPr>
              <a:t>Benefici indiretti</a:t>
            </a:r>
            <a:endParaRPr lang="it-IT" i="1" noProof="0">
              <a:solidFill>
                <a:srgbClr val="6886C4"/>
              </a:solidFill>
              <a:latin typeface="Garamond" panose="02020404030301010803" pitchFamily="18" charset="0"/>
            </a:endParaRP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CasellaDiTesto 3">
            <a:extLst>
              <a:ext uri="{FF2B5EF4-FFF2-40B4-BE49-F238E27FC236}">
                <a16:creationId xmlns:a16="http://schemas.microsoft.com/office/drawing/2014/main" id="{6A030130-1283-1197-64BB-2D075AFC4874}"/>
              </a:ext>
            </a:extLst>
          </p:cNvPr>
          <p:cNvSpPr txBox="1"/>
          <p:nvPr/>
        </p:nvSpPr>
        <p:spPr>
          <a:xfrm>
            <a:off x="658165" y="1366747"/>
            <a:ext cx="10666057" cy="369332"/>
          </a:xfrm>
          <a:prstGeom prst="rect">
            <a:avLst/>
          </a:prstGeom>
          <a:noFill/>
        </p:spPr>
        <p:txBody>
          <a:bodyPr wrap="square">
            <a:spAutoFit/>
          </a:bodyPr>
          <a:lstStyle/>
          <a:p>
            <a:pPr marL="12700" marR="5080" algn="ctr">
              <a:lnSpc>
                <a:spcPct val="99600"/>
              </a:lnSpc>
              <a:spcBef>
                <a:spcPts val="120"/>
              </a:spcBef>
              <a:defRPr/>
            </a:pPr>
            <a:r>
              <a:rPr lang="it-IT" b="1" noProof="0">
                <a:solidFill>
                  <a:schemeClr val="bg1"/>
                </a:solidFill>
                <a:latin typeface="Garamond" panose="02020404030301010803" pitchFamily="18" charset="0"/>
                <a:cs typeface="Tahoma"/>
              </a:rPr>
              <a:t>Vantaggi per l’operatore economico autorizzato rispetto ai </a:t>
            </a:r>
            <a:r>
              <a:rPr lang="it-IT" b="1" i="1" noProof="0">
                <a:solidFill>
                  <a:schemeClr val="bg1"/>
                </a:solidFill>
                <a:latin typeface="Garamond" panose="02020404030301010803" pitchFamily="18" charset="0"/>
                <a:cs typeface="Tahoma"/>
              </a:rPr>
              <a:t>competitor</a:t>
            </a:r>
          </a:p>
        </p:txBody>
      </p:sp>
      <p:sp>
        <p:nvSpPr>
          <p:cNvPr id="3" name="Ovale 2">
            <a:extLst>
              <a:ext uri="{FF2B5EF4-FFF2-40B4-BE49-F238E27FC236}">
                <a16:creationId xmlns:a16="http://schemas.microsoft.com/office/drawing/2014/main" id="{8318117B-BCE0-142E-603A-BA8007BA641C}"/>
              </a:ext>
            </a:extLst>
          </p:cNvPr>
          <p:cNvSpPr/>
          <p:nvPr/>
        </p:nvSpPr>
        <p:spPr>
          <a:xfrm>
            <a:off x="805758" y="2318094"/>
            <a:ext cx="1932823" cy="120386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700" noProof="0">
                <a:latin typeface="Garamond" panose="02020404030301010803" pitchFamily="18" charset="0"/>
              </a:rPr>
              <a:t>Migliore pianificazione</a:t>
            </a:r>
          </a:p>
        </p:txBody>
      </p:sp>
      <p:sp>
        <p:nvSpPr>
          <p:cNvPr id="5" name="Ovale 4">
            <a:extLst>
              <a:ext uri="{FF2B5EF4-FFF2-40B4-BE49-F238E27FC236}">
                <a16:creationId xmlns:a16="http://schemas.microsoft.com/office/drawing/2014/main" id="{9F8E7B5B-B70B-B9BD-421D-0E34264C994E}"/>
              </a:ext>
            </a:extLst>
          </p:cNvPr>
          <p:cNvSpPr/>
          <p:nvPr/>
        </p:nvSpPr>
        <p:spPr>
          <a:xfrm>
            <a:off x="4882515" y="2318094"/>
            <a:ext cx="1932823" cy="120386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700" noProof="0">
                <a:latin typeface="Garamond" panose="02020404030301010803" pitchFamily="18" charset="0"/>
              </a:rPr>
              <a:t>Tempistiche ridotte nelle spedizioni</a:t>
            </a:r>
          </a:p>
        </p:txBody>
      </p:sp>
      <p:sp>
        <p:nvSpPr>
          <p:cNvPr id="6" name="Ovale 5">
            <a:extLst>
              <a:ext uri="{FF2B5EF4-FFF2-40B4-BE49-F238E27FC236}">
                <a16:creationId xmlns:a16="http://schemas.microsoft.com/office/drawing/2014/main" id="{3BA90280-5B6D-B6ED-2658-9CB13E059349}"/>
              </a:ext>
            </a:extLst>
          </p:cNvPr>
          <p:cNvSpPr/>
          <p:nvPr/>
        </p:nvSpPr>
        <p:spPr>
          <a:xfrm>
            <a:off x="8959272" y="2318094"/>
            <a:ext cx="1932823" cy="120386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700" noProof="0">
                <a:latin typeface="Garamond" panose="02020404030301010803" pitchFamily="18" charset="0"/>
              </a:rPr>
              <a:t>Migliore servizio ai clienti</a:t>
            </a:r>
          </a:p>
        </p:txBody>
      </p:sp>
      <p:sp>
        <p:nvSpPr>
          <p:cNvPr id="7" name="Ovale 6">
            <a:extLst>
              <a:ext uri="{FF2B5EF4-FFF2-40B4-BE49-F238E27FC236}">
                <a16:creationId xmlns:a16="http://schemas.microsoft.com/office/drawing/2014/main" id="{4B16BBF8-75A4-361B-7360-4A03BCEA3F1A}"/>
              </a:ext>
            </a:extLst>
          </p:cNvPr>
          <p:cNvSpPr/>
          <p:nvPr/>
        </p:nvSpPr>
        <p:spPr>
          <a:xfrm>
            <a:off x="805758" y="4415974"/>
            <a:ext cx="1932823" cy="120386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700" noProof="0">
                <a:latin typeface="Garamond" panose="02020404030301010803" pitchFamily="18" charset="0"/>
              </a:rPr>
              <a:t>Riduzione dei costi di ispezione</a:t>
            </a:r>
          </a:p>
        </p:txBody>
      </p:sp>
      <p:sp>
        <p:nvSpPr>
          <p:cNvPr id="8" name="Ovale 7">
            <a:extLst>
              <a:ext uri="{FF2B5EF4-FFF2-40B4-BE49-F238E27FC236}">
                <a16:creationId xmlns:a16="http://schemas.microsoft.com/office/drawing/2014/main" id="{BD8C78EF-28E0-0002-DC7C-A86C55597F26}"/>
              </a:ext>
            </a:extLst>
          </p:cNvPr>
          <p:cNvSpPr/>
          <p:nvPr/>
        </p:nvSpPr>
        <p:spPr>
          <a:xfrm>
            <a:off x="8959272" y="4415974"/>
            <a:ext cx="2005503" cy="120386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600" noProof="0">
                <a:latin typeface="Garamond" panose="02020404030301010803" pitchFamily="18" charset="0"/>
              </a:rPr>
              <a:t>Maggiore sicurezza catena di approvvigionamento</a:t>
            </a:r>
          </a:p>
        </p:txBody>
      </p:sp>
      <p:sp>
        <p:nvSpPr>
          <p:cNvPr id="9" name="Ovale 8">
            <a:extLst>
              <a:ext uri="{FF2B5EF4-FFF2-40B4-BE49-F238E27FC236}">
                <a16:creationId xmlns:a16="http://schemas.microsoft.com/office/drawing/2014/main" id="{E4DE8998-A5F4-8866-4C4C-29EDD1A26EFB}"/>
              </a:ext>
            </a:extLst>
          </p:cNvPr>
          <p:cNvSpPr/>
          <p:nvPr/>
        </p:nvSpPr>
        <p:spPr>
          <a:xfrm>
            <a:off x="4893455" y="4415974"/>
            <a:ext cx="1932823" cy="120386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1700" noProof="0">
                <a:latin typeface="Garamond" panose="02020404030301010803" pitchFamily="18" charset="0"/>
              </a:rPr>
              <a:t>Migliore cooperazione tra i partner commerciali</a:t>
            </a:r>
          </a:p>
        </p:txBody>
      </p:sp>
      <p:sp>
        <p:nvSpPr>
          <p:cNvPr id="10" name="Footer Placeholder 4">
            <a:extLst>
              <a:ext uri="{FF2B5EF4-FFF2-40B4-BE49-F238E27FC236}">
                <a16:creationId xmlns:a16="http://schemas.microsoft.com/office/drawing/2014/main" id="{420D7F72-63FF-23C4-C6C2-8523969E314E}"/>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11" name="Date Placeholder 3">
            <a:extLst>
              <a:ext uri="{FF2B5EF4-FFF2-40B4-BE49-F238E27FC236}">
                <a16:creationId xmlns:a16="http://schemas.microsoft.com/office/drawing/2014/main" id="{47F9C61A-9FC8-EC1C-3618-A2C07910A8FC}"/>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285813223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A8E802C7-2223-CFB0-01D0-6B75C24C0DEE}"/>
              </a:ext>
            </a:extLst>
          </p:cNvPr>
          <p:cNvSpPr txBox="1"/>
          <p:nvPr/>
        </p:nvSpPr>
        <p:spPr>
          <a:xfrm>
            <a:off x="422016" y="1648326"/>
            <a:ext cx="11192913" cy="2082621"/>
          </a:xfrm>
          <a:prstGeom prst="rect">
            <a:avLst/>
          </a:prstGeom>
          <a:noFill/>
        </p:spPr>
        <p:txBody>
          <a:bodyPr wrap="square">
            <a:spAutoFit/>
          </a:bodyPr>
          <a:lstStyle/>
          <a:p>
            <a:pPr marL="12700" marR="5080" algn="just" defTabSz="914400">
              <a:lnSpc>
                <a:spcPct val="99600"/>
              </a:lnSpc>
              <a:spcBef>
                <a:spcPts val="120"/>
              </a:spcBef>
              <a:defRPr/>
            </a:pPr>
            <a:endParaRPr kumimoji="0" lang="it-IT" sz="2000" b="0" i="0" u="none" strike="noStrike" kern="1200" cap="none" spc="0" normalizeH="0" baseline="0" noProof="0">
              <a:ln>
                <a:noFill/>
              </a:ln>
              <a:solidFill>
                <a:prstClr val="black"/>
              </a:solidFill>
              <a:effectLst/>
              <a:uLnTx/>
              <a:uFillTx/>
              <a:latin typeface="Garamond" panose="02020404030301010803" pitchFamily="18" charset="0"/>
              <a:cs typeface="Tahoma"/>
            </a:endParaRPr>
          </a:p>
          <a:p>
            <a:pPr marL="12700" marR="5080" algn="ctr" defTabSz="914400">
              <a:lnSpc>
                <a:spcPct val="99600"/>
              </a:lnSpc>
              <a:spcBef>
                <a:spcPts val="120"/>
              </a:spcBef>
              <a:defRPr/>
            </a:pPr>
            <a:r>
              <a:rPr lang="it-IT" sz="3200" b="1" noProof="0">
                <a:solidFill>
                  <a:srgbClr val="003399"/>
                </a:solidFill>
                <a:latin typeface="Garamond" panose="02020404030301010803" pitchFamily="18" charset="0"/>
              </a:rPr>
              <a:t>La Circolare 21/2025 </a:t>
            </a:r>
            <a:endParaRPr lang="it-IT" sz="3200" b="1" noProof="0">
              <a:solidFill>
                <a:schemeClr val="bg1"/>
              </a:solidFill>
              <a:latin typeface="Garamond" panose="02020404030301010803" pitchFamily="18" charset="0"/>
            </a:endParaRPr>
          </a:p>
          <a:p>
            <a:pPr marL="12700" marR="5080" algn="ctr">
              <a:lnSpc>
                <a:spcPct val="99600"/>
              </a:lnSpc>
              <a:spcBef>
                <a:spcPts val="120"/>
              </a:spcBef>
              <a:defRPr/>
            </a:pPr>
            <a:r>
              <a:rPr lang="it-IT" sz="2000" b="1" noProof="0">
                <a:solidFill>
                  <a:schemeClr val="bg1"/>
                </a:solidFill>
                <a:latin typeface="Garamond" panose="02020404030301010803" pitchFamily="18" charset="0"/>
              </a:rPr>
              <a:t>Il ruolo chiave dei commercialisti nella compliance doganale</a:t>
            </a:r>
          </a:p>
          <a:p>
            <a:pPr marL="12700" marR="5080" algn="ctr" defTabSz="914400">
              <a:lnSpc>
                <a:spcPct val="99600"/>
              </a:lnSpc>
              <a:spcBef>
                <a:spcPts val="120"/>
              </a:spcBef>
              <a:defRPr/>
            </a:pPr>
            <a:endParaRPr lang="it-IT" sz="3600" b="1" noProof="0">
              <a:solidFill>
                <a:srgbClr val="003399"/>
              </a:solidFill>
              <a:latin typeface="Garamond" panose="02020404030301010803" pitchFamily="18" charset="0"/>
            </a:endParaRPr>
          </a:p>
          <a:p>
            <a:pPr marL="12700" marR="5080" algn="ctr" defTabSz="914400">
              <a:lnSpc>
                <a:spcPct val="99600"/>
              </a:lnSpc>
              <a:spcBef>
                <a:spcPts val="120"/>
              </a:spcBef>
              <a:defRPr/>
            </a:pPr>
            <a:r>
              <a:rPr lang="it-IT" b="1" noProof="0">
                <a:solidFill>
                  <a:srgbClr val="003399"/>
                </a:solidFill>
                <a:latin typeface="Garamond" panose="02020404030301010803" pitchFamily="18" charset="0"/>
              </a:rPr>
              <a:t>Maria Florio  – Team Leader AEO </a:t>
            </a:r>
          </a:p>
        </p:txBody>
      </p:sp>
      <p:sp>
        <p:nvSpPr>
          <p:cNvPr id="3" name="Footer Placeholder 4">
            <a:extLst>
              <a:ext uri="{FF2B5EF4-FFF2-40B4-BE49-F238E27FC236}">
                <a16:creationId xmlns:a16="http://schemas.microsoft.com/office/drawing/2014/main" id="{D2528998-AFF6-CC33-E5D4-0C69D9FF92D0}"/>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Date Placeholder 3">
            <a:extLst>
              <a:ext uri="{FF2B5EF4-FFF2-40B4-BE49-F238E27FC236}">
                <a16:creationId xmlns:a16="http://schemas.microsoft.com/office/drawing/2014/main" id="{988A0170-B9D2-D259-3021-69D7368038A8}"/>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pic>
        <p:nvPicPr>
          <p:cNvPr id="5" name="object 4">
            <a:extLst>
              <a:ext uri="{FF2B5EF4-FFF2-40B4-BE49-F238E27FC236}">
                <a16:creationId xmlns:a16="http://schemas.microsoft.com/office/drawing/2014/main" id="{1CBA98DC-32AF-0D28-0C63-1A281FF0A2B7}"/>
              </a:ext>
            </a:extLst>
          </p:cNvPr>
          <p:cNvPicPr/>
          <p:nvPr/>
        </p:nvPicPr>
        <p:blipFill>
          <a:blip r:embed="rId2" cstate="print"/>
          <a:stretch>
            <a:fillRect/>
          </a:stretch>
        </p:blipFill>
        <p:spPr>
          <a:xfrm>
            <a:off x="10441858" y="147553"/>
            <a:ext cx="1364046" cy="904500"/>
          </a:xfrm>
          <a:prstGeom prst="rect">
            <a:avLst/>
          </a:prstGeom>
        </p:spPr>
      </p:pic>
    </p:spTree>
    <p:extLst>
      <p:ext uri="{BB962C8B-B14F-4D97-AF65-F5344CB8AC3E}">
        <p14:creationId xmlns:p14="http://schemas.microsoft.com/office/powerpoint/2010/main" val="11542796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18176488-4B70-E5A0-0E0B-532D22B2F28F}"/>
              </a:ext>
            </a:extLst>
          </p:cNvPr>
          <p:cNvSpPr txBox="1"/>
          <p:nvPr/>
        </p:nvSpPr>
        <p:spPr>
          <a:xfrm>
            <a:off x="752170" y="1292456"/>
            <a:ext cx="9588774" cy="1723549"/>
          </a:xfrm>
          <a:prstGeom prst="rect">
            <a:avLst/>
          </a:prstGeom>
          <a:noFill/>
        </p:spPr>
        <p:txBody>
          <a:bodyPr wrap="square">
            <a:spAutoFit/>
          </a:bodyPr>
          <a:lstStyle/>
          <a:p>
            <a:pPr algn="l"/>
            <a:endParaRPr lang="it-IT" sz="1600" b="0" i="0" u="none" strike="noStrike" baseline="0" noProof="0">
              <a:solidFill>
                <a:schemeClr val="bg1"/>
              </a:solidFill>
              <a:latin typeface="Garamond" panose="02020404030301010803" pitchFamily="18" charset="0"/>
            </a:endParaRPr>
          </a:p>
          <a:p>
            <a:pPr algn="ctr"/>
            <a:r>
              <a:rPr lang="it-IT" sz="1600" b="0" i="0" u="none" strike="noStrike" baseline="0" noProof="0">
                <a:solidFill>
                  <a:schemeClr val="bg1"/>
                </a:solidFill>
                <a:latin typeface="Garamond" panose="02020404030301010803" pitchFamily="18" charset="0"/>
              </a:rPr>
              <a:t> </a:t>
            </a:r>
            <a:r>
              <a:rPr lang="it-IT" sz="1800" b="1" i="0" u="none" strike="noStrike" baseline="0" noProof="0">
                <a:solidFill>
                  <a:schemeClr val="bg1"/>
                </a:solidFill>
                <a:latin typeface="Garamond" panose="02020404030301010803" pitchFamily="18" charset="0"/>
              </a:rPr>
              <a:t>CIRCOLARE N. 21 / 2025 </a:t>
            </a:r>
            <a:endParaRPr lang="it-IT" sz="1800" b="0" i="0" u="none" strike="noStrike" baseline="0" noProof="0">
              <a:solidFill>
                <a:schemeClr val="bg1"/>
              </a:solidFill>
              <a:latin typeface="Garamond" panose="02020404030301010803" pitchFamily="18" charset="0"/>
            </a:endParaRPr>
          </a:p>
          <a:p>
            <a:pPr algn="ctr"/>
            <a:r>
              <a:rPr lang="it-IT" sz="1800" b="1" i="0" u="none" strike="noStrike" baseline="0" noProof="0">
                <a:solidFill>
                  <a:schemeClr val="bg1"/>
                </a:solidFill>
                <a:latin typeface="Garamond" panose="02020404030301010803" pitchFamily="18" charset="0"/>
              </a:rPr>
              <a:t>ART. 29 RE E CIRCOLARE 14/2024 - ACCERTAMENTO DEI CRITERI DI CUI ALL’ARTICOLO 39, LETTERE B), C) ED E), DEL CODICE DOGANALE UNIONALE DA PARTE DI ESPERTI. </a:t>
            </a:r>
            <a:endParaRPr lang="it-IT" sz="1800" b="0" i="0" u="none" strike="noStrike" baseline="0" noProof="0">
              <a:solidFill>
                <a:schemeClr val="bg1"/>
              </a:solidFill>
              <a:latin typeface="Garamond" panose="02020404030301010803" pitchFamily="18" charset="0"/>
            </a:endParaRPr>
          </a:p>
          <a:p>
            <a:pPr algn="ctr"/>
            <a:r>
              <a:rPr lang="it-IT" sz="1800" b="1" i="0" u="none" strike="noStrike" baseline="0" noProof="0">
                <a:solidFill>
                  <a:schemeClr val="bg1"/>
                </a:solidFill>
                <a:latin typeface="Garamond" panose="02020404030301010803" pitchFamily="18" charset="0"/>
              </a:rPr>
              <a:t>ISTRUZIONI OPERATIVE – FASE DI ATTUAZIONE IN VIA SPERIMENTALE </a:t>
            </a:r>
            <a:endParaRPr lang="it-IT" noProof="0">
              <a:solidFill>
                <a:schemeClr val="bg1"/>
              </a:solidFill>
            </a:endParaRPr>
          </a:p>
        </p:txBody>
      </p:sp>
      <p:sp>
        <p:nvSpPr>
          <p:cNvPr id="4" name="Ovale 3">
            <a:extLst>
              <a:ext uri="{FF2B5EF4-FFF2-40B4-BE49-F238E27FC236}">
                <a16:creationId xmlns:a16="http://schemas.microsoft.com/office/drawing/2014/main" id="{88A1B6EE-4663-884D-5264-E71E927F4C6D}"/>
              </a:ext>
            </a:extLst>
          </p:cNvPr>
          <p:cNvSpPr/>
          <p:nvPr/>
        </p:nvSpPr>
        <p:spPr>
          <a:xfrm>
            <a:off x="1588167" y="3200671"/>
            <a:ext cx="7916779" cy="223787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000" b="1" noProof="0">
                <a:latin typeface="Garamond" panose="02020404030301010803" pitchFamily="18" charset="0"/>
              </a:rPr>
              <a:t>Un’opportunità che rafforza il ruolo dei professionisti come partner strategici nella compliance doganale e nell’internazionalizzazione delle imprese</a:t>
            </a:r>
          </a:p>
        </p:txBody>
      </p:sp>
      <p:sp>
        <p:nvSpPr>
          <p:cNvPr id="2" name="Footer Placeholder 4">
            <a:extLst>
              <a:ext uri="{FF2B5EF4-FFF2-40B4-BE49-F238E27FC236}">
                <a16:creationId xmlns:a16="http://schemas.microsoft.com/office/drawing/2014/main" id="{C60A0625-E6F5-D71D-9A0F-8841D6F8B621}"/>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0FA1D5AD-B29C-DC49-5CCF-38882FABD38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6" name="CasellaDiTesto 5">
            <a:extLst>
              <a:ext uri="{FF2B5EF4-FFF2-40B4-BE49-F238E27FC236}">
                <a16:creationId xmlns:a16="http://schemas.microsoft.com/office/drawing/2014/main" id="{420ED712-E416-F926-3BEE-205E7B12F948}"/>
              </a:ext>
            </a:extLst>
          </p:cNvPr>
          <p:cNvSpPr txBox="1"/>
          <p:nvPr/>
        </p:nvSpPr>
        <p:spPr>
          <a:xfrm>
            <a:off x="1171303" y="246016"/>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49289772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9C4815E4-26B2-DD3E-0C29-A737BC9E803D}"/>
              </a:ext>
            </a:extLst>
          </p:cNvPr>
          <p:cNvSpPr/>
          <p:nvPr/>
        </p:nvSpPr>
        <p:spPr>
          <a:xfrm>
            <a:off x="2145878" y="1738899"/>
            <a:ext cx="6882063" cy="409073"/>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noProof="0">
                <a:latin typeface="Garamond" panose="02020404030301010803" pitchFamily="18" charset="0"/>
              </a:rPr>
              <a:t>FASE SPERIMENTALE</a:t>
            </a:r>
          </a:p>
        </p:txBody>
      </p:sp>
      <p:sp>
        <p:nvSpPr>
          <p:cNvPr id="4" name="CasellaDiTesto 3">
            <a:extLst>
              <a:ext uri="{FF2B5EF4-FFF2-40B4-BE49-F238E27FC236}">
                <a16:creationId xmlns:a16="http://schemas.microsoft.com/office/drawing/2014/main" id="{02B81129-904D-3CE9-FD09-43F34147099E}"/>
              </a:ext>
            </a:extLst>
          </p:cNvPr>
          <p:cNvSpPr txBox="1"/>
          <p:nvPr/>
        </p:nvSpPr>
        <p:spPr>
          <a:xfrm>
            <a:off x="2042974" y="2511654"/>
            <a:ext cx="7210425" cy="646331"/>
          </a:xfrm>
          <a:prstGeom prst="rect">
            <a:avLst/>
          </a:prstGeom>
          <a:noFill/>
        </p:spPr>
        <p:txBody>
          <a:bodyPr wrap="square">
            <a:spAutoFit/>
          </a:bodyPr>
          <a:lstStyle/>
          <a:p>
            <a:r>
              <a:rPr lang="it-IT" noProof="0">
                <a:solidFill>
                  <a:schemeClr val="bg1"/>
                </a:solidFill>
                <a:latin typeface="Garamond" panose="02020404030301010803" pitchFamily="18" charset="0"/>
                <a:cs typeface="Times New Roman" panose="02020603050405020304" pitchFamily="18" charset="0"/>
              </a:rPr>
              <a:t>M</a:t>
            </a:r>
            <a:r>
              <a:rPr lang="it-IT" noProof="0">
                <a:solidFill>
                  <a:schemeClr val="bg1"/>
                </a:solidFill>
                <a:latin typeface="Garamond" panose="02020404030301010803" pitchFamily="18" charset="0"/>
              </a:rPr>
              <a:t>odello di collaborazione tra autorità e operatori economici, basato sul  coinvolgimento diretto di esperti iscritti agli albi professionali.</a:t>
            </a:r>
          </a:p>
        </p:txBody>
      </p:sp>
      <p:sp>
        <p:nvSpPr>
          <p:cNvPr id="5" name="Rettangolo con angoli arrotondati 4">
            <a:extLst>
              <a:ext uri="{FF2B5EF4-FFF2-40B4-BE49-F238E27FC236}">
                <a16:creationId xmlns:a16="http://schemas.microsoft.com/office/drawing/2014/main" id="{340CEDD0-E3C6-C93D-3DF3-736AFA2A8CC7}"/>
              </a:ext>
            </a:extLst>
          </p:cNvPr>
          <p:cNvSpPr/>
          <p:nvPr/>
        </p:nvSpPr>
        <p:spPr>
          <a:xfrm>
            <a:off x="2042974" y="3486890"/>
            <a:ext cx="7087873" cy="1733549"/>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noProof="0">
                <a:latin typeface="Garamond" panose="02020404030301010803" pitchFamily="18" charset="0"/>
              </a:rPr>
              <a:t>OBIETTIVI</a:t>
            </a:r>
          </a:p>
          <a:p>
            <a:pPr marL="285750" indent="-285750" algn="just">
              <a:buFont typeface="Wingdings" panose="05000000000000000000" pitchFamily="2" charset="2"/>
              <a:buChar char="§"/>
            </a:pPr>
            <a:r>
              <a:rPr lang="it-IT" b="1" noProof="0">
                <a:latin typeface="Garamond" panose="02020404030301010803" pitchFamily="18" charset="0"/>
              </a:rPr>
              <a:t>velocizzare i procedimenti di rilascio e mantenimento delle autorizzazioni doganali</a:t>
            </a:r>
          </a:p>
          <a:p>
            <a:pPr marL="285750" indent="-285750" algn="just">
              <a:buFont typeface="Wingdings" panose="05000000000000000000" pitchFamily="2" charset="2"/>
              <a:buChar char="§"/>
            </a:pPr>
            <a:r>
              <a:rPr lang="it-IT" b="1" noProof="0">
                <a:latin typeface="Garamond" panose="02020404030301010803" pitchFamily="18" charset="0"/>
              </a:rPr>
              <a:t>rafforzare la fiducia reciproca tra imprese e amministrazione</a:t>
            </a:r>
          </a:p>
          <a:p>
            <a:pPr algn="just"/>
            <a:endParaRPr lang="it-IT" b="1" noProof="0">
              <a:latin typeface="Garamond" panose="02020404030301010803" pitchFamily="18" charset="0"/>
            </a:endParaRPr>
          </a:p>
          <a:p>
            <a:pPr algn="ctr"/>
            <a:endParaRPr lang="it-IT" noProof="0"/>
          </a:p>
        </p:txBody>
      </p:sp>
      <p:sp>
        <p:nvSpPr>
          <p:cNvPr id="3" name="Date Placeholder 3">
            <a:extLst>
              <a:ext uri="{FF2B5EF4-FFF2-40B4-BE49-F238E27FC236}">
                <a16:creationId xmlns:a16="http://schemas.microsoft.com/office/drawing/2014/main" id="{B8FB4EF4-D4F2-19E7-0E21-1BB35F6D898C}"/>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6" name="Footer Placeholder 4">
            <a:extLst>
              <a:ext uri="{FF2B5EF4-FFF2-40B4-BE49-F238E27FC236}">
                <a16:creationId xmlns:a16="http://schemas.microsoft.com/office/drawing/2014/main" id="{A54F6C53-EF01-7FA5-99F6-48C90306144C}"/>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7" name="CasellaDiTesto 6">
            <a:extLst>
              <a:ext uri="{FF2B5EF4-FFF2-40B4-BE49-F238E27FC236}">
                <a16:creationId xmlns:a16="http://schemas.microsoft.com/office/drawing/2014/main" id="{C22D1975-2D6A-6AC6-159E-216202388CF2}"/>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90462442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02102E08-AB29-1D72-148A-B249C6D3B008}"/>
              </a:ext>
            </a:extLst>
          </p:cNvPr>
          <p:cNvSpPr txBox="1"/>
          <p:nvPr/>
        </p:nvSpPr>
        <p:spPr>
          <a:xfrm>
            <a:off x="1028059" y="2505670"/>
            <a:ext cx="10286927" cy="1846659"/>
          </a:xfrm>
          <a:prstGeom prst="rect">
            <a:avLst/>
          </a:prstGeom>
          <a:noFill/>
        </p:spPr>
        <p:txBody>
          <a:bodyPr wrap="square">
            <a:spAutoFit/>
          </a:bodyPr>
          <a:lstStyle/>
          <a:p>
            <a:pPr algn="ctr"/>
            <a:r>
              <a:rPr lang="it-IT" sz="2400" b="1" i="0" u="none" strike="noStrike" baseline="0" noProof="0">
                <a:solidFill>
                  <a:schemeClr val="bg1"/>
                </a:solidFill>
                <a:latin typeface="Garamond" panose="02020404030301010803" pitchFamily="18" charset="0"/>
              </a:rPr>
              <a:t>Art. 29 Reg. (UE) 2447/2015 (Regolamento Esecutivo - RE), punto 3</a:t>
            </a:r>
          </a:p>
          <a:p>
            <a:pPr algn="just"/>
            <a:endParaRPr lang="it-IT" sz="1800" b="1" i="0" u="none" strike="noStrike" baseline="0" noProof="0">
              <a:solidFill>
                <a:schemeClr val="bg1"/>
              </a:solidFill>
              <a:latin typeface="Garamond" panose="02020404030301010803" pitchFamily="18" charset="0"/>
            </a:endParaRPr>
          </a:p>
          <a:p>
            <a:pPr algn="just"/>
            <a:endParaRPr lang="it-IT" sz="1800" b="1" i="0" u="none" strike="noStrike" baseline="0" noProof="0">
              <a:solidFill>
                <a:schemeClr val="bg1"/>
              </a:solidFill>
              <a:latin typeface="Garamond" panose="02020404030301010803" pitchFamily="18" charset="0"/>
            </a:endParaRPr>
          </a:p>
          <a:p>
            <a:pPr algn="just"/>
            <a:r>
              <a:rPr lang="it-IT" sz="1800" b="0" i="0" u="none" strike="noStrike" baseline="0" noProof="0">
                <a:solidFill>
                  <a:schemeClr val="bg1"/>
                </a:solidFill>
                <a:latin typeface="Garamond" panose="02020404030301010803" pitchFamily="18" charset="0"/>
              </a:rPr>
              <a:t>nel corso dei procedimenti di rilascio o mantenimento delle autorizzazioni doganali, “a</a:t>
            </a:r>
            <a:r>
              <a:rPr lang="it-IT" sz="1800" b="0" i="1" u="none" strike="noStrike" baseline="0" noProof="0">
                <a:solidFill>
                  <a:schemeClr val="bg1"/>
                </a:solidFill>
                <a:latin typeface="Garamond" panose="02020404030301010803" pitchFamily="18" charset="0"/>
              </a:rPr>
              <a:t>l fine di accertare se i criteri di cui all’articolo 39, lettere b), c) ed e)</a:t>
            </a:r>
            <a:r>
              <a:rPr lang="it-IT" sz="1000" b="0" i="1" u="none" strike="noStrike" baseline="0" noProof="0">
                <a:solidFill>
                  <a:schemeClr val="bg1"/>
                </a:solidFill>
                <a:latin typeface="Garamond" panose="02020404030301010803" pitchFamily="18" charset="0"/>
              </a:rPr>
              <a:t>1</a:t>
            </a:r>
            <a:r>
              <a:rPr lang="it-IT" sz="1800" b="0" i="1" u="none" strike="noStrike" baseline="0" noProof="0">
                <a:solidFill>
                  <a:schemeClr val="bg1"/>
                </a:solidFill>
                <a:latin typeface="Garamond" panose="02020404030301010803" pitchFamily="18" charset="0"/>
              </a:rPr>
              <a:t>, del codice sono soddisfatti, le autorità doganali possono tener conto delle conclusioni degli esperti fornite dal richiedente, a condizione che l’esperto che ha redatto le conclusioni non sia collegato al richiedente.</a:t>
            </a:r>
            <a:endParaRPr lang="it-IT" noProof="0">
              <a:solidFill>
                <a:schemeClr val="bg1"/>
              </a:solidFill>
            </a:endParaRPr>
          </a:p>
        </p:txBody>
      </p:sp>
      <p:sp>
        <p:nvSpPr>
          <p:cNvPr id="4" name="Date Placeholder 3">
            <a:extLst>
              <a:ext uri="{FF2B5EF4-FFF2-40B4-BE49-F238E27FC236}">
                <a16:creationId xmlns:a16="http://schemas.microsoft.com/office/drawing/2014/main" id="{0BADEC2C-5AE5-B4F4-23CB-1EE2D301E993}"/>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Footer Placeholder 4">
            <a:extLst>
              <a:ext uri="{FF2B5EF4-FFF2-40B4-BE49-F238E27FC236}">
                <a16:creationId xmlns:a16="http://schemas.microsoft.com/office/drawing/2014/main" id="{935D4781-804A-DC7E-8E8F-051AF6079D2C}"/>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2" name="CasellaDiTesto 1">
            <a:extLst>
              <a:ext uri="{FF2B5EF4-FFF2-40B4-BE49-F238E27FC236}">
                <a16:creationId xmlns:a16="http://schemas.microsoft.com/office/drawing/2014/main" id="{66A2A9BB-1D28-2D61-CD3A-B99B5A315512}"/>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283406693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e 1">
            <a:extLst>
              <a:ext uri="{FF2B5EF4-FFF2-40B4-BE49-F238E27FC236}">
                <a16:creationId xmlns:a16="http://schemas.microsoft.com/office/drawing/2014/main" id="{0422372E-CF65-B438-65ED-A61E0E751E2D}"/>
              </a:ext>
            </a:extLst>
          </p:cNvPr>
          <p:cNvSpPr/>
          <p:nvPr/>
        </p:nvSpPr>
        <p:spPr>
          <a:xfrm>
            <a:off x="1150374" y="2303206"/>
            <a:ext cx="4945626" cy="2251587"/>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latin typeface="Garamond" panose="02020404030301010803" pitchFamily="18" charset="0"/>
              </a:rPr>
              <a:t>la corretta gestione delle scritture contabili e doganali (art. 39 lett. b) CDU)</a:t>
            </a:r>
          </a:p>
        </p:txBody>
      </p:sp>
      <p:sp>
        <p:nvSpPr>
          <p:cNvPr id="3" name="Ovale 2">
            <a:extLst>
              <a:ext uri="{FF2B5EF4-FFF2-40B4-BE49-F238E27FC236}">
                <a16:creationId xmlns:a16="http://schemas.microsoft.com/office/drawing/2014/main" id="{8D096698-C108-DFAF-24F4-DCDEA7E7F703}"/>
              </a:ext>
            </a:extLst>
          </p:cNvPr>
          <p:cNvSpPr/>
          <p:nvPr/>
        </p:nvSpPr>
        <p:spPr>
          <a:xfrm>
            <a:off x="6415548" y="2303205"/>
            <a:ext cx="4626078" cy="2251587"/>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latin typeface="Garamond" panose="02020404030301010803" pitchFamily="18" charset="0"/>
              </a:rPr>
              <a:t>il rispetto degli standard di sicurezza della catena logistica (art. 39 lett. e) CDU)</a:t>
            </a:r>
          </a:p>
        </p:txBody>
      </p:sp>
      <p:sp>
        <p:nvSpPr>
          <p:cNvPr id="4" name="Rettangolo 3">
            <a:extLst>
              <a:ext uri="{FF2B5EF4-FFF2-40B4-BE49-F238E27FC236}">
                <a16:creationId xmlns:a16="http://schemas.microsoft.com/office/drawing/2014/main" id="{5323BEF8-8D8D-D8DD-1768-855F8D4BB331}"/>
              </a:ext>
            </a:extLst>
          </p:cNvPr>
          <p:cNvSpPr/>
          <p:nvPr/>
        </p:nvSpPr>
        <p:spPr>
          <a:xfrm>
            <a:off x="932689" y="1415461"/>
            <a:ext cx="10382297" cy="53926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noProof="0">
                <a:latin typeface="Garamond" panose="02020404030301010803" pitchFamily="18" charset="0"/>
              </a:rPr>
              <a:t>Requisiti sui quali esprimere il parere </a:t>
            </a:r>
          </a:p>
        </p:txBody>
      </p:sp>
      <p:sp>
        <p:nvSpPr>
          <p:cNvPr id="5" name="Rettangolo 4">
            <a:extLst>
              <a:ext uri="{FF2B5EF4-FFF2-40B4-BE49-F238E27FC236}">
                <a16:creationId xmlns:a16="http://schemas.microsoft.com/office/drawing/2014/main" id="{F845C1E1-73BC-0360-610D-C76170E4D967}"/>
              </a:ext>
            </a:extLst>
          </p:cNvPr>
          <p:cNvSpPr/>
          <p:nvPr/>
        </p:nvSpPr>
        <p:spPr>
          <a:xfrm>
            <a:off x="932689" y="4919472"/>
            <a:ext cx="10382298" cy="104870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latin typeface="Garamond" panose="02020404030301010803" pitchFamily="18" charset="0"/>
              </a:rPr>
              <a:t>solvibilità finanziaria (lett. c) la metodologia della fase sperimentale è rinviata all’esito di un gruppo di lavoro: restano comunque possibili le conclusioni degli esperti che l’Ufficio può considerare a mero supporto dell’istruttoria</a:t>
            </a:r>
          </a:p>
        </p:txBody>
      </p:sp>
      <p:sp>
        <p:nvSpPr>
          <p:cNvPr id="6" name="Date Placeholder 3">
            <a:extLst>
              <a:ext uri="{FF2B5EF4-FFF2-40B4-BE49-F238E27FC236}">
                <a16:creationId xmlns:a16="http://schemas.microsoft.com/office/drawing/2014/main" id="{B34FA567-D94B-3E4B-1485-9A13AC6D1FF4}"/>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7" name="Footer Placeholder 4">
            <a:extLst>
              <a:ext uri="{FF2B5EF4-FFF2-40B4-BE49-F238E27FC236}">
                <a16:creationId xmlns:a16="http://schemas.microsoft.com/office/drawing/2014/main" id="{DE13EE0D-FC07-426E-5F3C-B679CD4A33F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8" name="CasellaDiTesto 7">
            <a:extLst>
              <a:ext uri="{FF2B5EF4-FFF2-40B4-BE49-F238E27FC236}">
                <a16:creationId xmlns:a16="http://schemas.microsoft.com/office/drawing/2014/main" id="{CF77CDB7-6D69-594B-80B8-B7CB3938DC3A}"/>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81132834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22F3EED8-2E64-ADC1-2D4A-7606926778FA}"/>
              </a:ext>
            </a:extLst>
          </p:cNvPr>
          <p:cNvSpPr txBox="1"/>
          <p:nvPr/>
        </p:nvSpPr>
        <p:spPr>
          <a:xfrm>
            <a:off x="581673" y="1649121"/>
            <a:ext cx="10733313" cy="4083490"/>
          </a:xfrm>
          <a:prstGeom prst="rect">
            <a:avLst/>
          </a:prstGeom>
          <a:noFill/>
        </p:spPr>
        <p:txBody>
          <a:bodyPr wrap="square">
            <a:spAutoFit/>
          </a:bodyPr>
          <a:lstStyle/>
          <a:p>
            <a:pPr algn="just">
              <a:lnSpc>
                <a:spcPct val="115000"/>
              </a:lnSpc>
              <a:spcAft>
                <a:spcPts val="800"/>
              </a:spcAft>
              <a:buNone/>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Gli esperti potranno essere avvocati, commercialisti, revisori legali, doganalisti che possono vantare il rispetto dei seguenti criteri:</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Indipendenza rispetto all’operatore economico che richiede l’accertamento;</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Possesso delle condizioni previste dalla circolare 14/2024 e cioè: </a:t>
            </a:r>
          </a:p>
          <a:p>
            <a:pPr lvl="0">
              <a:lnSpc>
                <a:spcPct val="115000"/>
              </a:lnSpc>
              <a:spcAft>
                <a:spcPts val="800"/>
              </a:spcAft>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	 </a:t>
            </a:r>
            <a:r>
              <a:rPr lang="it-IT" i="1" kern="100" noProof="0">
                <a:solidFill>
                  <a:schemeClr val="bg1">
                    <a:lumMod val="75000"/>
                  </a:schemeClr>
                </a:solidFill>
                <a:latin typeface="Garamond" panose="02020404030301010803" pitchFamily="18" charset="0"/>
                <a:ea typeface="Aptos" panose="020B0004020202020204" pitchFamily="34" charset="0"/>
                <a:cs typeface="Times New Roman" panose="02020603050405020304" pitchFamily="18" charset="0"/>
              </a:rPr>
              <a:t>- </a:t>
            </a:r>
            <a:r>
              <a:rPr lang="it-IT" sz="1800" i="1"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 rilascio di attestato da parte del Consiglio Nazionale degli spedizionieri doganali/ordini professionali di: </a:t>
            </a:r>
          </a:p>
          <a:p>
            <a:pPr lvl="0">
              <a:lnSpc>
                <a:spcPct val="115000"/>
              </a:lnSpc>
              <a:spcAft>
                <a:spcPts val="800"/>
              </a:spcAft>
              <a:tabLst>
                <a:tab pos="457200" algn="l"/>
              </a:tabLst>
            </a:pPr>
            <a:r>
              <a:rPr lang="it-IT" sz="1800" i="1"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		a) attestato di effettiva partecipazione a adeguata attività formativa di aggiornamento negli ultimi tre anni;</a:t>
            </a:r>
          </a:p>
          <a:p>
            <a:pPr lvl="0">
              <a:lnSpc>
                <a:spcPct val="115000"/>
              </a:lnSpc>
              <a:spcAft>
                <a:spcPts val="800"/>
              </a:spcAft>
              <a:tabLst>
                <a:tab pos="457200" algn="l"/>
              </a:tabLst>
            </a:pPr>
            <a:r>
              <a:rPr lang="it-IT" sz="1800" i="1"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		b) regolare pagamento delle quote di iscrizione all’Albo professionale.</a:t>
            </a:r>
          </a:p>
          <a:p>
            <a:pPr lvl="0">
              <a:lnSpc>
                <a:spcPct val="115000"/>
              </a:lnSpc>
              <a:spcAft>
                <a:spcPts val="800"/>
              </a:spcAft>
              <a:tabLst>
                <a:tab pos="457200" algn="l"/>
              </a:tabLst>
            </a:pPr>
            <a:r>
              <a:rPr lang="it-IT" sz="1800" i="1"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	 - assenza delle circostanze indicate dall’articolo 127 del RE. 3) </a:t>
            </a:r>
          </a:p>
          <a:p>
            <a:pPr lvl="0">
              <a:lnSpc>
                <a:spcPct val="115000"/>
              </a:lnSpc>
              <a:spcAft>
                <a:spcPts val="800"/>
              </a:spcAft>
              <a:tabLst>
                <a:tab pos="457200" algn="l"/>
              </a:tabLst>
            </a:pPr>
            <a:endParaRPr lang="it-IT" sz="1800" i="1"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endParaRPr>
          </a:p>
          <a:p>
            <a:pPr lvl="0">
              <a:lnSpc>
                <a:spcPct val="115000"/>
              </a:lnSpc>
              <a:spcAft>
                <a:spcPts val="800"/>
              </a:spcAft>
              <a:tabLst>
                <a:tab pos="457200" algn="l"/>
              </a:tabLst>
            </a:pPr>
            <a:r>
              <a:rPr lang="it-IT" sz="1800" i="1"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La condizione di cui al punto 1.a) viene considerata soddisfatta se il professionista è autorizzato AEO.</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CasellaDiTesto 1">
            <a:extLst>
              <a:ext uri="{FF2B5EF4-FFF2-40B4-BE49-F238E27FC236}">
                <a16:creationId xmlns:a16="http://schemas.microsoft.com/office/drawing/2014/main" id="{A17CCEBF-582B-6959-0D0B-4FCA470357C6}"/>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Footer Placeholder 4">
            <a:extLst>
              <a:ext uri="{FF2B5EF4-FFF2-40B4-BE49-F238E27FC236}">
                <a16:creationId xmlns:a16="http://schemas.microsoft.com/office/drawing/2014/main" id="{19DA8CA7-0410-D9A6-2D7E-575C68308C4B}"/>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Date Placeholder 3">
            <a:extLst>
              <a:ext uri="{FF2B5EF4-FFF2-40B4-BE49-F238E27FC236}">
                <a16:creationId xmlns:a16="http://schemas.microsoft.com/office/drawing/2014/main" id="{84AC19B5-C883-13A1-D8CC-371988840609}"/>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Tree>
    <p:extLst>
      <p:ext uri="{BB962C8B-B14F-4D97-AF65-F5344CB8AC3E}">
        <p14:creationId xmlns:p14="http://schemas.microsoft.com/office/powerpoint/2010/main" val="425238161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50F8F79F-DE11-A7D9-C68B-75346E7A4227}"/>
              </a:ext>
            </a:extLst>
          </p:cNvPr>
          <p:cNvSpPr/>
          <p:nvPr/>
        </p:nvSpPr>
        <p:spPr>
          <a:xfrm>
            <a:off x="758952" y="1445342"/>
            <a:ext cx="10556034" cy="39329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noProof="0">
                <a:latin typeface="Garamond" panose="02020404030301010803" pitchFamily="18" charset="0"/>
              </a:rPr>
              <a:t>I professionisti esprimono giudizi:</a:t>
            </a:r>
          </a:p>
        </p:txBody>
      </p:sp>
      <p:sp>
        <p:nvSpPr>
          <p:cNvPr id="3" name="Rettangolo con angoli arrotondati 2">
            <a:extLst>
              <a:ext uri="{FF2B5EF4-FFF2-40B4-BE49-F238E27FC236}">
                <a16:creationId xmlns:a16="http://schemas.microsoft.com/office/drawing/2014/main" id="{0A477A12-AA01-6F15-5796-2C4B97031683}"/>
              </a:ext>
            </a:extLst>
          </p:cNvPr>
          <p:cNvSpPr/>
          <p:nvPr/>
        </p:nvSpPr>
        <p:spPr>
          <a:xfrm>
            <a:off x="758951" y="2113936"/>
            <a:ext cx="5130496" cy="3038168"/>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u="sng" noProof="0">
                <a:latin typeface="Garamond" panose="02020404030301010803" pitchFamily="18" charset="0"/>
              </a:rPr>
              <a:t>Analisi dei sistemi contabili</a:t>
            </a:r>
          </a:p>
          <a:p>
            <a:pPr marL="285750" indent="-285750">
              <a:buFont typeface="Arial" panose="020B0604020202020204" pitchFamily="34" charset="0"/>
              <a:buChar char="•"/>
            </a:pPr>
            <a:r>
              <a:rPr lang="it-IT" noProof="0">
                <a:latin typeface="Garamond" panose="02020404030301010803" pitchFamily="18" charset="0"/>
              </a:rPr>
              <a:t>idoneità del sistema di registrazione e tracciabilità delle operazioni;</a:t>
            </a:r>
          </a:p>
          <a:p>
            <a:pPr marL="285750" indent="-285750">
              <a:buFont typeface="Arial" panose="020B0604020202020204" pitchFamily="34" charset="0"/>
              <a:buChar char="•"/>
            </a:pPr>
            <a:r>
              <a:rPr lang="it-IT" noProof="0">
                <a:latin typeface="Garamond" panose="02020404030301010803" pitchFamily="18" charset="0"/>
              </a:rPr>
              <a:t> la presenza di un audit </a:t>
            </a:r>
            <a:r>
              <a:rPr lang="it-IT" noProof="0" err="1">
                <a:latin typeface="Garamond" panose="02020404030301010803" pitchFamily="18" charset="0"/>
              </a:rPr>
              <a:t>trail</a:t>
            </a:r>
            <a:r>
              <a:rPr lang="it-IT" noProof="0">
                <a:latin typeface="Garamond" panose="02020404030301010803" pitchFamily="18" charset="0"/>
              </a:rPr>
              <a:t> che colleghi ordini, dichiarazioni doganali e rilevazioni contabili; </a:t>
            </a:r>
          </a:p>
          <a:p>
            <a:pPr marL="285750" indent="-285750">
              <a:buFont typeface="Arial" panose="020B0604020202020204" pitchFamily="34" charset="0"/>
              <a:buChar char="•"/>
            </a:pPr>
            <a:r>
              <a:rPr lang="it-IT" noProof="0">
                <a:latin typeface="Garamond" panose="02020404030301010803" pitchFamily="18" charset="0"/>
              </a:rPr>
              <a:t>la corretta identificazione delle merci;</a:t>
            </a:r>
          </a:p>
          <a:p>
            <a:pPr marL="285750" indent="-285750">
              <a:buFont typeface="Arial" panose="020B0604020202020204" pitchFamily="34" charset="0"/>
              <a:buChar char="•"/>
            </a:pPr>
            <a:r>
              <a:rPr lang="it-IT" noProof="0">
                <a:latin typeface="Garamond" panose="02020404030301010803" pitchFamily="18" charset="0"/>
              </a:rPr>
              <a:t>l’efficacia dei controlli interni.</a:t>
            </a:r>
            <a:endParaRPr lang="it-IT" b="1" noProof="0">
              <a:latin typeface="Garamond" panose="02020404030301010803" pitchFamily="18" charset="0"/>
            </a:endParaRPr>
          </a:p>
          <a:p>
            <a:pPr algn="ctr"/>
            <a:endParaRPr lang="it-IT" noProof="0"/>
          </a:p>
        </p:txBody>
      </p:sp>
      <p:sp>
        <p:nvSpPr>
          <p:cNvPr id="4" name="Rettangolo con angoli arrotondati 3">
            <a:extLst>
              <a:ext uri="{FF2B5EF4-FFF2-40B4-BE49-F238E27FC236}">
                <a16:creationId xmlns:a16="http://schemas.microsoft.com/office/drawing/2014/main" id="{1821BEE6-1B96-29AD-0EA0-C3E6119B30E7}"/>
              </a:ext>
            </a:extLst>
          </p:cNvPr>
          <p:cNvSpPr/>
          <p:nvPr/>
        </p:nvSpPr>
        <p:spPr>
          <a:xfrm>
            <a:off x="6184490" y="2113935"/>
            <a:ext cx="5130496" cy="3038168"/>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u="sng" noProof="0">
                <a:latin typeface="Garamond" panose="02020404030301010803" pitchFamily="18" charset="0"/>
              </a:rPr>
              <a:t>Standard di sicurezza</a:t>
            </a:r>
          </a:p>
          <a:p>
            <a:pPr marL="285750" indent="-285750">
              <a:buFont typeface="Arial" panose="020B0604020202020204" pitchFamily="34" charset="0"/>
              <a:buChar char="•"/>
            </a:pPr>
            <a:r>
              <a:rPr lang="it-IT" noProof="0">
                <a:latin typeface="Garamond" panose="02020404030301010803" pitchFamily="18" charset="0"/>
              </a:rPr>
              <a:t>processi di selezione dei partner commerciali;</a:t>
            </a:r>
          </a:p>
          <a:p>
            <a:pPr marL="285750" indent="-285750">
              <a:buFont typeface="Arial" panose="020B0604020202020204" pitchFamily="34" charset="0"/>
              <a:buChar char="•"/>
            </a:pPr>
            <a:r>
              <a:rPr lang="it-IT" noProof="0">
                <a:latin typeface="Garamond" panose="02020404030301010803" pitchFamily="18" charset="0"/>
              </a:rPr>
              <a:t>integrità delle unità di trasporto;</a:t>
            </a:r>
          </a:p>
          <a:p>
            <a:pPr marL="285750" indent="-285750">
              <a:buFont typeface="Arial" panose="020B0604020202020204" pitchFamily="34" charset="0"/>
              <a:buChar char="•"/>
            </a:pPr>
            <a:r>
              <a:rPr lang="it-IT" noProof="0">
                <a:latin typeface="Garamond" panose="02020404030301010803" pitchFamily="18" charset="0"/>
              </a:rPr>
              <a:t>misure adottate per evitare accessi non autorizzati;</a:t>
            </a:r>
          </a:p>
          <a:p>
            <a:pPr marL="285750" indent="-285750">
              <a:buFont typeface="Arial" panose="020B0604020202020204" pitchFamily="34" charset="0"/>
              <a:buChar char="•"/>
            </a:pPr>
            <a:r>
              <a:rPr lang="it-IT" noProof="0">
                <a:latin typeface="Garamond" panose="02020404030301010803" pitchFamily="18" charset="0"/>
              </a:rPr>
              <a:t>procedure interne di verifica delle merci in entrata e in uscita.</a:t>
            </a:r>
            <a:endParaRPr lang="it-IT" b="1" noProof="0">
              <a:latin typeface="Garamond" panose="02020404030301010803" pitchFamily="18" charset="0"/>
            </a:endParaRPr>
          </a:p>
          <a:p>
            <a:pPr algn="ctr"/>
            <a:endParaRPr lang="it-IT" b="1" noProof="0"/>
          </a:p>
        </p:txBody>
      </p:sp>
      <p:sp>
        <p:nvSpPr>
          <p:cNvPr id="5" name="Rettangolo 4">
            <a:extLst>
              <a:ext uri="{FF2B5EF4-FFF2-40B4-BE49-F238E27FC236}">
                <a16:creationId xmlns:a16="http://schemas.microsoft.com/office/drawing/2014/main" id="{0105D53C-CE49-488F-B0C4-52BFE959D93A}"/>
              </a:ext>
            </a:extLst>
          </p:cNvPr>
          <p:cNvSpPr/>
          <p:nvPr/>
        </p:nvSpPr>
        <p:spPr>
          <a:xfrm>
            <a:off x="758952" y="5289756"/>
            <a:ext cx="10556034" cy="75708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noProof="0">
                <a:latin typeface="Garamond" panose="02020404030301010803" pitchFamily="18" charset="0"/>
              </a:rPr>
              <a:t>Istruttoria preventiva strutturata che consente agli Uffici di disporre di riscontri tecnici già organizzati, agevolando così il successivo controllo doganale</a:t>
            </a:r>
          </a:p>
        </p:txBody>
      </p:sp>
      <p:sp>
        <p:nvSpPr>
          <p:cNvPr id="6" name="Date Placeholder 3">
            <a:extLst>
              <a:ext uri="{FF2B5EF4-FFF2-40B4-BE49-F238E27FC236}">
                <a16:creationId xmlns:a16="http://schemas.microsoft.com/office/drawing/2014/main" id="{649D081E-2417-8CB2-3BF1-483121F053C6}"/>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7" name="Footer Placeholder 4">
            <a:extLst>
              <a:ext uri="{FF2B5EF4-FFF2-40B4-BE49-F238E27FC236}">
                <a16:creationId xmlns:a16="http://schemas.microsoft.com/office/drawing/2014/main" id="{6E6F194B-E236-82C9-AAD8-FEBD412F0F75}"/>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8" name="CasellaDiTesto 7">
            <a:extLst>
              <a:ext uri="{FF2B5EF4-FFF2-40B4-BE49-F238E27FC236}">
                <a16:creationId xmlns:a16="http://schemas.microsoft.com/office/drawing/2014/main" id="{3D7C30E2-B384-D3FD-7EE8-19F34A507EBD}"/>
              </a:ext>
            </a:extLst>
          </p:cNvPr>
          <p:cNvSpPr txBox="1"/>
          <p:nvPr/>
        </p:nvSpPr>
        <p:spPr>
          <a:xfrm>
            <a:off x="1162159" y="350828"/>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158016331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E5FB7EBB-1DF4-4DB8-7CCE-917D4539521D}"/>
              </a:ext>
            </a:extLst>
          </p:cNvPr>
          <p:cNvSpPr txBox="1"/>
          <p:nvPr/>
        </p:nvSpPr>
        <p:spPr>
          <a:xfrm>
            <a:off x="509666" y="1334125"/>
            <a:ext cx="11077731" cy="584775"/>
          </a:xfrm>
          <a:prstGeom prst="rect">
            <a:avLst/>
          </a:prstGeom>
          <a:noFill/>
        </p:spPr>
        <p:txBody>
          <a:bodyPr wrap="square">
            <a:spAutoFit/>
          </a:bodyPr>
          <a:lstStyle/>
          <a:p>
            <a:pPr algn="l"/>
            <a:endParaRPr lang="it-IT" sz="1600" b="0" i="0" u="none" strike="noStrike" baseline="0" noProof="0">
              <a:solidFill>
                <a:srgbClr val="000000"/>
              </a:solidFill>
              <a:latin typeface="Garamond" panose="02020404030301010803" pitchFamily="18" charset="0"/>
            </a:endParaRPr>
          </a:p>
          <a:p>
            <a:r>
              <a:rPr lang="it-IT" sz="1600" b="0" i="0" u="none" strike="noStrike" baseline="0" noProof="0">
                <a:solidFill>
                  <a:srgbClr val="000000"/>
                </a:solidFill>
                <a:latin typeface="Garamond" panose="02020404030301010803" pitchFamily="18" charset="0"/>
              </a:rPr>
              <a:t> </a:t>
            </a:r>
            <a:endParaRPr lang="it-IT" noProof="0"/>
          </a:p>
        </p:txBody>
      </p:sp>
      <p:sp>
        <p:nvSpPr>
          <p:cNvPr id="2" name="Rettangolo 1">
            <a:extLst>
              <a:ext uri="{FF2B5EF4-FFF2-40B4-BE49-F238E27FC236}">
                <a16:creationId xmlns:a16="http://schemas.microsoft.com/office/drawing/2014/main" id="{98DB2D92-7CE2-74C4-153A-3E161D75B18A}"/>
              </a:ext>
            </a:extLst>
          </p:cNvPr>
          <p:cNvSpPr/>
          <p:nvPr/>
        </p:nvSpPr>
        <p:spPr>
          <a:xfrm>
            <a:off x="1809135" y="1324038"/>
            <a:ext cx="8573729" cy="50450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noProof="0">
                <a:latin typeface="Garamond" panose="02020404030301010803" pitchFamily="18" charset="0"/>
              </a:rPr>
              <a:t>Modello organizzativo ex d.lgs. </a:t>
            </a:r>
            <a:r>
              <a:rPr lang="it-IT" sz="2000" b="1" noProof="0">
                <a:latin typeface="Garamond" panose="02020404030301010803" pitchFamily="18" charset="0"/>
              </a:rPr>
              <a:t>231/2001</a:t>
            </a:r>
            <a:endParaRPr lang="it-IT" b="1" noProof="0">
              <a:latin typeface="Garamond" panose="02020404030301010803" pitchFamily="18" charset="0"/>
            </a:endParaRPr>
          </a:p>
        </p:txBody>
      </p:sp>
      <p:sp>
        <p:nvSpPr>
          <p:cNvPr id="5" name="Freccia in giù 4">
            <a:extLst>
              <a:ext uri="{FF2B5EF4-FFF2-40B4-BE49-F238E27FC236}">
                <a16:creationId xmlns:a16="http://schemas.microsoft.com/office/drawing/2014/main" id="{28038594-CC5A-FB42-6263-FDF509AE797A}"/>
              </a:ext>
            </a:extLst>
          </p:cNvPr>
          <p:cNvSpPr/>
          <p:nvPr/>
        </p:nvSpPr>
        <p:spPr>
          <a:xfrm>
            <a:off x="5702709" y="2005782"/>
            <a:ext cx="393291" cy="65876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6" name="Ovale 5">
            <a:extLst>
              <a:ext uri="{FF2B5EF4-FFF2-40B4-BE49-F238E27FC236}">
                <a16:creationId xmlns:a16="http://schemas.microsoft.com/office/drawing/2014/main" id="{8F5BEDE7-8E72-AF85-2D13-A3C8DF66E17B}"/>
              </a:ext>
            </a:extLst>
          </p:cNvPr>
          <p:cNvSpPr/>
          <p:nvPr/>
        </p:nvSpPr>
        <p:spPr>
          <a:xfrm>
            <a:off x="2199967" y="2815704"/>
            <a:ext cx="7398774" cy="2187677"/>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sz="2000" noProof="0">
                <a:latin typeface="Garamond" panose="02020404030301010803" pitchFamily="18" charset="0"/>
              </a:rPr>
              <a:t>Considerare la presenza e l’efficacia di tale strumento non come un mero adempimento formale, ma come indicatore della capacità dell’impresa di gestire i rischi anche in ambito doganale e fiscale </a:t>
            </a:r>
          </a:p>
        </p:txBody>
      </p:sp>
      <p:sp>
        <p:nvSpPr>
          <p:cNvPr id="9" name="CasellaDiTesto 8">
            <a:extLst>
              <a:ext uri="{FF2B5EF4-FFF2-40B4-BE49-F238E27FC236}">
                <a16:creationId xmlns:a16="http://schemas.microsoft.com/office/drawing/2014/main" id="{BE8B2F2F-DC71-0764-5433-B3B52977DD26}"/>
              </a:ext>
            </a:extLst>
          </p:cNvPr>
          <p:cNvSpPr txBox="1"/>
          <p:nvPr/>
        </p:nvSpPr>
        <p:spPr>
          <a:xfrm>
            <a:off x="581671" y="5154543"/>
            <a:ext cx="10733315" cy="984885"/>
          </a:xfrm>
          <a:prstGeom prst="rect">
            <a:avLst/>
          </a:prstGeom>
          <a:noFill/>
        </p:spPr>
        <p:txBody>
          <a:bodyPr wrap="square">
            <a:spAutoFit/>
          </a:bodyPr>
          <a:lstStyle/>
          <a:p>
            <a:pPr algn="just"/>
            <a:r>
              <a:rPr lang="it-IT" sz="2000" noProof="0">
                <a:solidFill>
                  <a:schemeClr val="bg1"/>
                </a:solidFill>
                <a:latin typeface="Garamond" panose="02020404030301010803" pitchFamily="18" charset="0"/>
              </a:rPr>
              <a:t>È quindi compito del professionista valutare se il modello sia realmente calato sulla realtà aziendale, evitando approcci standardizzati, e suggerire eventuali miglioramenti o procedure alternative.</a:t>
            </a:r>
          </a:p>
          <a:p>
            <a:endParaRPr lang="it-IT" noProof="0"/>
          </a:p>
        </p:txBody>
      </p:sp>
      <p:sp>
        <p:nvSpPr>
          <p:cNvPr id="10" name="Date Placeholder 3">
            <a:extLst>
              <a:ext uri="{FF2B5EF4-FFF2-40B4-BE49-F238E27FC236}">
                <a16:creationId xmlns:a16="http://schemas.microsoft.com/office/drawing/2014/main" id="{66B46BE0-D626-0847-C9A5-0AB940B2159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11" name="Footer Placeholder 4">
            <a:extLst>
              <a:ext uri="{FF2B5EF4-FFF2-40B4-BE49-F238E27FC236}">
                <a16:creationId xmlns:a16="http://schemas.microsoft.com/office/drawing/2014/main" id="{FC3C90F5-848B-A737-DB93-15561CA4A3F2}"/>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CasellaDiTesto 3">
            <a:extLst>
              <a:ext uri="{FF2B5EF4-FFF2-40B4-BE49-F238E27FC236}">
                <a16:creationId xmlns:a16="http://schemas.microsoft.com/office/drawing/2014/main" id="{27EB1137-7DF8-EF49-C2B6-3FF726E23558}"/>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250144093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7EB8D7B-22C5-9080-154C-8472BB75B0FF}"/>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3" name="Footer Placeholder 4">
            <a:extLst>
              <a:ext uri="{FF2B5EF4-FFF2-40B4-BE49-F238E27FC236}">
                <a16:creationId xmlns:a16="http://schemas.microsoft.com/office/drawing/2014/main" id="{AAAF718E-058A-AD65-9BB2-826290A33EB7}"/>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4" name="Rettangolo 3">
            <a:extLst>
              <a:ext uri="{FF2B5EF4-FFF2-40B4-BE49-F238E27FC236}">
                <a16:creationId xmlns:a16="http://schemas.microsoft.com/office/drawing/2014/main" id="{FAAF28EF-B0C2-5BB2-4047-7D0523E3AFE3}"/>
              </a:ext>
            </a:extLst>
          </p:cNvPr>
          <p:cNvSpPr/>
          <p:nvPr/>
        </p:nvSpPr>
        <p:spPr>
          <a:xfrm>
            <a:off x="731514" y="1406050"/>
            <a:ext cx="10583465" cy="76449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noProof="0">
                <a:latin typeface="Garamond" panose="02020404030301010803" pitchFamily="18" charset="0"/>
              </a:rPr>
              <a:t>Il ruolo dei professionisti</a:t>
            </a:r>
          </a:p>
        </p:txBody>
      </p:sp>
      <p:sp>
        <p:nvSpPr>
          <p:cNvPr id="6" name="CasellaDiTesto 5">
            <a:extLst>
              <a:ext uri="{FF2B5EF4-FFF2-40B4-BE49-F238E27FC236}">
                <a16:creationId xmlns:a16="http://schemas.microsoft.com/office/drawing/2014/main" id="{8B393030-E77E-28CF-1E43-945D5C061E45}"/>
              </a:ext>
            </a:extLst>
          </p:cNvPr>
          <p:cNvSpPr txBox="1"/>
          <p:nvPr/>
        </p:nvSpPr>
        <p:spPr>
          <a:xfrm>
            <a:off x="731518" y="2458358"/>
            <a:ext cx="10583465" cy="369332"/>
          </a:xfrm>
          <a:prstGeom prst="rect">
            <a:avLst/>
          </a:prstGeom>
          <a:noFill/>
        </p:spPr>
        <p:txBody>
          <a:bodyPr wrap="square">
            <a:spAutoFit/>
          </a:bodyPr>
          <a:lstStyle/>
          <a:p>
            <a:r>
              <a:rPr lang="it-IT" noProof="0">
                <a:solidFill>
                  <a:schemeClr val="bg1">
                    <a:lumMod val="75000"/>
                  </a:schemeClr>
                </a:solidFill>
                <a:latin typeface="Garamond" panose="02020404030301010803" pitchFamily="18" charset="0"/>
                <a:ea typeface="Aptos" panose="020B0004020202020204" pitchFamily="34" charset="0"/>
                <a:cs typeface="Times New Roman" panose="02020603050405020304" pitchFamily="18" charset="0"/>
              </a:rPr>
              <a:t>L</a:t>
            </a:r>
            <a:r>
              <a:rPr lang="it-IT" sz="18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a qualità del lavoro svolto dai professionisti assume un peso rilevante.</a:t>
            </a:r>
            <a:endParaRPr lang="it-IT" noProof="0">
              <a:solidFill>
                <a:schemeClr val="bg1">
                  <a:lumMod val="75000"/>
                </a:schemeClr>
              </a:solidFill>
            </a:endParaRPr>
          </a:p>
        </p:txBody>
      </p:sp>
      <p:sp>
        <p:nvSpPr>
          <p:cNvPr id="8" name="CasellaDiTesto 7">
            <a:extLst>
              <a:ext uri="{FF2B5EF4-FFF2-40B4-BE49-F238E27FC236}">
                <a16:creationId xmlns:a16="http://schemas.microsoft.com/office/drawing/2014/main" id="{EB4481A9-0491-F772-E63F-AA633647F621}"/>
              </a:ext>
            </a:extLst>
          </p:cNvPr>
          <p:cNvSpPr txBox="1"/>
          <p:nvPr/>
        </p:nvSpPr>
        <p:spPr>
          <a:xfrm>
            <a:off x="731512" y="4816068"/>
            <a:ext cx="10583467" cy="369332"/>
          </a:xfrm>
          <a:prstGeom prst="rect">
            <a:avLst/>
          </a:prstGeom>
          <a:noFill/>
        </p:spPr>
        <p:txBody>
          <a:bodyPr wrap="square">
            <a:spAutoFit/>
          </a:bodyPr>
          <a:lstStyle/>
          <a:p>
            <a:pPr algn="just"/>
            <a:r>
              <a:rPr lang="it-IT" noProof="0">
                <a:solidFill>
                  <a:schemeClr val="bg1">
                    <a:lumMod val="75000"/>
                  </a:schemeClr>
                </a:solidFill>
                <a:latin typeface="Garamond" panose="02020404030301010803" pitchFamily="18" charset="0"/>
                <a:cs typeface="Times New Roman" panose="02020603050405020304" pitchFamily="18" charset="0"/>
              </a:rPr>
              <a:t>È fondamentale assicurare indipendenza, rigore e coerenza metodologica</a:t>
            </a:r>
          </a:p>
        </p:txBody>
      </p:sp>
      <p:sp>
        <p:nvSpPr>
          <p:cNvPr id="10" name="CasellaDiTesto 9">
            <a:extLst>
              <a:ext uri="{FF2B5EF4-FFF2-40B4-BE49-F238E27FC236}">
                <a16:creationId xmlns:a16="http://schemas.microsoft.com/office/drawing/2014/main" id="{AF59B482-98F5-05AE-B433-E5BDA44A0BA8}"/>
              </a:ext>
            </a:extLst>
          </p:cNvPr>
          <p:cNvSpPr txBox="1"/>
          <p:nvPr/>
        </p:nvSpPr>
        <p:spPr>
          <a:xfrm>
            <a:off x="731512" y="3069269"/>
            <a:ext cx="10583467" cy="1874552"/>
          </a:xfrm>
          <a:prstGeom prst="rect">
            <a:avLst/>
          </a:prstGeom>
          <a:noFill/>
        </p:spPr>
        <p:txBody>
          <a:bodyPr wrap="square">
            <a:spAutoFit/>
          </a:bodyPr>
          <a:lstStyle/>
          <a:p>
            <a:pPr algn="just">
              <a:lnSpc>
                <a:spcPct val="115000"/>
              </a:lnSpc>
              <a:spcAft>
                <a:spcPts val="800"/>
              </a:spcAft>
              <a:buNone/>
            </a:pPr>
            <a:r>
              <a:rPr lang="it-IT" noProof="0">
                <a:solidFill>
                  <a:schemeClr val="bg1">
                    <a:lumMod val="75000"/>
                  </a:schemeClr>
                </a:solidFill>
                <a:latin typeface="Garamond" panose="02020404030301010803" pitchFamily="18" charset="0"/>
                <a:cs typeface="Times New Roman" panose="02020603050405020304" pitchFamily="18" charset="0"/>
              </a:rPr>
              <a:t>Le imprese avranno sempre più bisogno di consulenze capaci di coniugare competenze contabili, fiscali e organizzative con una conoscenza specifica delle regole doganali. </a:t>
            </a:r>
          </a:p>
          <a:p>
            <a:pPr algn="just">
              <a:lnSpc>
                <a:spcPct val="115000"/>
              </a:lnSpc>
              <a:spcAft>
                <a:spcPts val="800"/>
              </a:spcAft>
            </a:pPr>
            <a:r>
              <a:rPr lang="it-IT" noProof="0">
                <a:solidFill>
                  <a:schemeClr val="bg1">
                    <a:lumMod val="75000"/>
                  </a:schemeClr>
                </a:solidFill>
                <a:latin typeface="Garamond" panose="02020404030301010803" pitchFamily="18" charset="0"/>
                <a:cs typeface="Times New Roman" panose="02020603050405020304" pitchFamily="18" charset="0"/>
              </a:rPr>
              <a:t>Offrire un supporto qualificato nella predisposizione delle “conclusioni degli esperti” significa diventare parte attiva di un processo che mira a ridurre tempi e costi per le aziende, migliorando al contempo la compliance complessiva. </a:t>
            </a:r>
          </a:p>
          <a:p>
            <a:pPr algn="just">
              <a:lnSpc>
                <a:spcPct val="115000"/>
              </a:lnSpc>
              <a:spcAft>
                <a:spcPts val="800"/>
              </a:spcAft>
              <a:buNone/>
            </a:pPr>
            <a:endParaRPr lang="it-IT" sz="1800" kern="100" noProof="0">
              <a:solidFill>
                <a:srgbClr val="000000"/>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CasellaDiTesto 4">
            <a:extLst>
              <a:ext uri="{FF2B5EF4-FFF2-40B4-BE49-F238E27FC236}">
                <a16:creationId xmlns:a16="http://schemas.microsoft.com/office/drawing/2014/main" id="{02FE950B-0BC4-03AD-F14D-E719A9ED0813}"/>
              </a:ext>
            </a:extLst>
          </p:cNvPr>
          <p:cNvSpPr txBox="1"/>
          <p:nvPr/>
        </p:nvSpPr>
        <p:spPr>
          <a:xfrm>
            <a:off x="1122550" y="30856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324271872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9BB4263-C81E-DA88-ECDA-546D495560D5}"/>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3" name="Footer Placeholder 4">
            <a:extLst>
              <a:ext uri="{FF2B5EF4-FFF2-40B4-BE49-F238E27FC236}">
                <a16:creationId xmlns:a16="http://schemas.microsoft.com/office/drawing/2014/main" id="{35F977D9-FD2D-E52A-60F4-907191DAE8B7}"/>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5" name="CasellaDiTesto 4">
            <a:extLst>
              <a:ext uri="{FF2B5EF4-FFF2-40B4-BE49-F238E27FC236}">
                <a16:creationId xmlns:a16="http://schemas.microsoft.com/office/drawing/2014/main" id="{B18105BE-4C3F-FE70-4E3F-8FA72311D003}"/>
              </a:ext>
            </a:extLst>
          </p:cNvPr>
          <p:cNvSpPr txBox="1"/>
          <p:nvPr/>
        </p:nvSpPr>
        <p:spPr>
          <a:xfrm>
            <a:off x="581672" y="1374748"/>
            <a:ext cx="10733314" cy="4247317"/>
          </a:xfrm>
          <a:prstGeom prst="rect">
            <a:avLst/>
          </a:prstGeom>
          <a:noFill/>
        </p:spPr>
        <p:txBody>
          <a:bodyPr wrap="square">
            <a:spAutoFit/>
          </a:bodyPr>
          <a:lstStyle/>
          <a:p>
            <a:pPr algn="just"/>
            <a:r>
              <a:rPr lang="it-IT" noProof="0">
                <a:solidFill>
                  <a:schemeClr val="bg1">
                    <a:lumMod val="75000"/>
                  </a:schemeClr>
                </a:solidFill>
                <a:latin typeface="Garamond" panose="02020404030301010803" pitchFamily="18" charset="0"/>
                <a:cs typeface="Times New Roman" panose="02020603050405020304" pitchFamily="18" charset="0"/>
              </a:rPr>
              <a:t>I professionisti possono adottare un approccio organizzato che li metta nelle condizioni di rispondere con tempestività e precisione alle richieste delle imprese.</a:t>
            </a:r>
          </a:p>
          <a:p>
            <a:pPr algn="just"/>
            <a:r>
              <a:rPr lang="it-IT" noProof="0">
                <a:solidFill>
                  <a:schemeClr val="bg1">
                    <a:lumMod val="75000"/>
                  </a:schemeClr>
                </a:solidFill>
                <a:latin typeface="Garamond" panose="02020404030301010803" pitchFamily="18" charset="0"/>
                <a:cs typeface="Times New Roman" panose="02020603050405020304" pitchFamily="18" charset="0"/>
              </a:rPr>
              <a:t> </a:t>
            </a:r>
          </a:p>
          <a:p>
            <a:pPr algn="just"/>
            <a:r>
              <a:rPr lang="it-IT" noProof="0">
                <a:solidFill>
                  <a:schemeClr val="bg1">
                    <a:lumMod val="75000"/>
                  </a:schemeClr>
                </a:solidFill>
                <a:latin typeface="Garamond" panose="02020404030301010803" pitchFamily="18" charset="0"/>
                <a:cs typeface="Times New Roman" panose="02020603050405020304" pitchFamily="18" charset="0"/>
              </a:rPr>
              <a:t>È innanzitutto utile programmare un </a:t>
            </a:r>
            <a:r>
              <a:rPr lang="it-IT" b="1" noProof="0">
                <a:solidFill>
                  <a:schemeClr val="bg1">
                    <a:lumMod val="75000"/>
                  </a:schemeClr>
                </a:solidFill>
                <a:latin typeface="Garamond" panose="02020404030301010803" pitchFamily="18" charset="0"/>
                <a:cs typeface="Times New Roman" panose="02020603050405020304" pitchFamily="18" charset="0"/>
              </a:rPr>
              <a:t>percorso di formazione specifica sui requisiti AEO e sulle check-list predisposte dall’ADM</a:t>
            </a:r>
            <a:r>
              <a:rPr lang="it-IT" noProof="0">
                <a:solidFill>
                  <a:schemeClr val="bg1">
                    <a:lumMod val="75000"/>
                  </a:schemeClr>
                </a:solidFill>
                <a:latin typeface="Garamond" panose="02020404030301010803" pitchFamily="18" charset="0"/>
                <a:cs typeface="Times New Roman" panose="02020603050405020304" pitchFamily="18" charset="0"/>
              </a:rPr>
              <a:t>, corredando sempre la documentazione con la dichiarazione di assenza di collegamento con il professionista, così da assicurare la piena conformità alle prescrizioni. </a:t>
            </a:r>
          </a:p>
          <a:p>
            <a:pPr algn="just"/>
            <a:endParaRPr lang="it-IT" noProof="0">
              <a:solidFill>
                <a:schemeClr val="bg1">
                  <a:lumMod val="75000"/>
                </a:schemeClr>
              </a:solidFill>
              <a:latin typeface="Garamond" panose="02020404030301010803" pitchFamily="18" charset="0"/>
              <a:cs typeface="Times New Roman" panose="02020603050405020304" pitchFamily="18" charset="0"/>
            </a:endParaRPr>
          </a:p>
          <a:p>
            <a:pPr algn="just"/>
            <a:r>
              <a:rPr lang="it-IT" noProof="0">
                <a:solidFill>
                  <a:schemeClr val="bg1">
                    <a:lumMod val="75000"/>
                  </a:schemeClr>
                </a:solidFill>
                <a:latin typeface="Garamond" panose="02020404030301010803" pitchFamily="18" charset="0"/>
                <a:cs typeface="Times New Roman" panose="02020603050405020304" pitchFamily="18" charset="0"/>
              </a:rPr>
              <a:t>Parallelamente, risulta strategico predisporre </a:t>
            </a:r>
            <a:r>
              <a:rPr lang="it-IT" b="1" noProof="0">
                <a:solidFill>
                  <a:schemeClr val="bg1">
                    <a:lumMod val="75000"/>
                  </a:schemeClr>
                </a:solidFill>
                <a:latin typeface="Garamond" panose="02020404030301010803" pitchFamily="18" charset="0"/>
                <a:cs typeface="Times New Roman" panose="02020603050405020304" pitchFamily="18" charset="0"/>
              </a:rPr>
              <a:t>modelli standard di relazione tecnica</a:t>
            </a:r>
            <a:r>
              <a:rPr lang="it-IT" noProof="0">
                <a:solidFill>
                  <a:schemeClr val="bg1">
                    <a:lumMod val="75000"/>
                  </a:schemeClr>
                </a:solidFill>
                <a:latin typeface="Garamond" panose="02020404030301010803" pitchFamily="18" charset="0"/>
                <a:cs typeface="Times New Roman" panose="02020603050405020304" pitchFamily="18" charset="0"/>
              </a:rPr>
              <a:t>, da adattare di volta in volta alle peculiarità del cliente, per ridurre i tempi di lavorazione e limitare il rischio di errori. </a:t>
            </a:r>
          </a:p>
          <a:p>
            <a:pPr algn="just"/>
            <a:endParaRPr lang="it-IT" noProof="0">
              <a:solidFill>
                <a:schemeClr val="bg1">
                  <a:lumMod val="75000"/>
                </a:schemeClr>
              </a:solidFill>
              <a:latin typeface="Garamond" panose="02020404030301010803" pitchFamily="18" charset="0"/>
              <a:cs typeface="Times New Roman" panose="02020603050405020304" pitchFamily="18" charset="0"/>
            </a:endParaRPr>
          </a:p>
          <a:p>
            <a:pPr algn="just"/>
            <a:r>
              <a:rPr lang="it-IT" noProof="0">
                <a:solidFill>
                  <a:schemeClr val="bg1">
                    <a:lumMod val="75000"/>
                  </a:schemeClr>
                </a:solidFill>
                <a:latin typeface="Garamond" panose="02020404030301010803" pitchFamily="18" charset="0"/>
                <a:cs typeface="Times New Roman" panose="02020603050405020304" pitchFamily="18" charset="0"/>
              </a:rPr>
              <a:t>All’interno dell’attività di consulenza ordinaria dovrebbe inoltre trovare spazio la </a:t>
            </a:r>
            <a:r>
              <a:rPr lang="it-IT" b="1" noProof="0">
                <a:solidFill>
                  <a:schemeClr val="bg1">
                    <a:lumMod val="75000"/>
                  </a:schemeClr>
                </a:solidFill>
                <a:latin typeface="Garamond" panose="02020404030301010803" pitchFamily="18" charset="0"/>
                <a:cs typeface="Times New Roman" panose="02020603050405020304" pitchFamily="18" charset="0"/>
              </a:rPr>
              <a:t>verifica periodica della tenuta delle scritture doganali e delle procedure di sicurezza logistica</a:t>
            </a:r>
            <a:r>
              <a:rPr lang="it-IT" noProof="0">
                <a:solidFill>
                  <a:schemeClr val="bg1">
                    <a:lumMod val="75000"/>
                  </a:schemeClr>
                </a:solidFill>
                <a:latin typeface="Garamond" panose="02020404030301010803" pitchFamily="18" charset="0"/>
                <a:cs typeface="Times New Roman" panose="02020603050405020304" pitchFamily="18" charset="0"/>
              </a:rPr>
              <a:t>, così da anticipare eventuali criticità. </a:t>
            </a:r>
          </a:p>
          <a:p>
            <a:pPr algn="just"/>
            <a:endParaRPr lang="it-IT" noProof="0">
              <a:solidFill>
                <a:schemeClr val="bg1">
                  <a:lumMod val="75000"/>
                </a:schemeClr>
              </a:solidFill>
              <a:latin typeface="Garamond" panose="02020404030301010803" pitchFamily="18" charset="0"/>
              <a:cs typeface="Times New Roman" panose="02020603050405020304" pitchFamily="18" charset="0"/>
            </a:endParaRPr>
          </a:p>
          <a:p>
            <a:pPr algn="just"/>
            <a:r>
              <a:rPr lang="it-IT" noProof="0">
                <a:solidFill>
                  <a:schemeClr val="bg1">
                    <a:lumMod val="75000"/>
                  </a:schemeClr>
                </a:solidFill>
                <a:latin typeface="Garamond" panose="02020404030301010803" pitchFamily="18" charset="0"/>
                <a:cs typeface="Times New Roman" panose="02020603050405020304" pitchFamily="18" charset="0"/>
              </a:rPr>
              <a:t>In questa prospettiva, la collaborazione con altre figure professionali – come spedizionieri doganali, avvocati e revisori – consente di offrire un approccio realmente multidisciplinare, particolarmente apprezzato nelle fasi di audit. </a:t>
            </a:r>
          </a:p>
        </p:txBody>
      </p:sp>
      <p:sp>
        <p:nvSpPr>
          <p:cNvPr id="4" name="CasellaDiTesto 3">
            <a:extLst>
              <a:ext uri="{FF2B5EF4-FFF2-40B4-BE49-F238E27FC236}">
                <a16:creationId xmlns:a16="http://schemas.microsoft.com/office/drawing/2014/main" id="{E0C42F8D-2451-D626-1F57-B191A5DC2986}"/>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Tree>
    <p:extLst>
      <p:ext uri="{BB962C8B-B14F-4D97-AF65-F5344CB8AC3E}">
        <p14:creationId xmlns:p14="http://schemas.microsoft.com/office/powerpoint/2010/main" val="74600670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DB5C826-9D25-C428-10BB-CE3FC004838A}"/>
              </a:ext>
            </a:extLst>
          </p:cNvPr>
          <p:cNvSpPr txBox="1"/>
          <p:nvPr/>
        </p:nvSpPr>
        <p:spPr>
          <a:xfrm>
            <a:off x="704088" y="1433165"/>
            <a:ext cx="10610899" cy="4310219"/>
          </a:xfrm>
          <a:prstGeom prst="rect">
            <a:avLst/>
          </a:prstGeom>
          <a:noFill/>
        </p:spPr>
        <p:txBody>
          <a:bodyPr wrap="square">
            <a:spAutoFit/>
          </a:bodyPr>
          <a:lstStyle/>
          <a:p>
            <a:pPr algn="just">
              <a:lnSpc>
                <a:spcPct val="115000"/>
              </a:lnSpc>
              <a:spcAft>
                <a:spcPts val="800"/>
              </a:spcAft>
              <a:buNone/>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Invece, l’operatore economico dovrà effettuare un controllo basato sulle seguenti linee guida:</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valutare accuratamente l’individuazione del professionista esperto, dotato dell’adeguata competenza ed esperienza professionale essenziale per garantire l’affidabilità dei pareri espressi;</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richiedere all’esperto incaricato l’attestazione di effettiva partecipazione ad adeguata attività formativa di aggiornamento negli ultimi tre anni e del regolare pagamento delle quote di iscrizione all’Albo professionale di appartenenza, producendone gli esiti unitamente all’istanza. In assenza di tali documenti probatori il parere non potrà essere considerato ai fini dell’istruttoria;</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fornire la check-list, di cui all’allegato 1 della circolare 21/2025, che identifica il o i professionisti incaricati, ne evidenzia il possesso dei requisiti più volte citati, nonché accompagna e qualifica le conclusioni prodotte dall’esperto stesso;</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it-IT" sz="1800" kern="100" noProof="0">
                <a:solidFill>
                  <a:schemeClr val="bg1">
                    <a:lumMod val="75000"/>
                  </a:schemeClr>
                </a:solidFill>
                <a:effectLst/>
                <a:latin typeface="Garamond" panose="02020404030301010803" pitchFamily="18" charset="0"/>
                <a:ea typeface="Aptos" panose="020B0004020202020204" pitchFamily="34" charset="0"/>
                <a:cs typeface="Times New Roman" panose="02020603050405020304" pitchFamily="18" charset="0"/>
              </a:rPr>
              <a:t>dichiarare l’assenza di collegamento con il professionista utilizzando il modulo di cui all’allegato 2 alla presente circolare (uno per ogni esperto).</a:t>
            </a:r>
            <a:endParaRPr lang="it-IT" sz="1800" kern="100" noProof="0">
              <a:solidFill>
                <a:schemeClr val="bg1">
                  <a:lumMod val="7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CasellaDiTesto 1">
            <a:extLst>
              <a:ext uri="{FF2B5EF4-FFF2-40B4-BE49-F238E27FC236}">
                <a16:creationId xmlns:a16="http://schemas.microsoft.com/office/drawing/2014/main" id="{78D83AB2-29A5-2236-C26A-45CAB28F7C5B}"/>
              </a:ext>
            </a:extLst>
          </p:cNvPr>
          <p:cNvSpPr txBox="1"/>
          <p:nvPr/>
        </p:nvSpPr>
        <p:spPr>
          <a:xfrm>
            <a:off x="1116439" y="274534"/>
            <a:ext cx="10733314" cy="1908215"/>
          </a:xfrm>
          <a:prstGeom prst="rect">
            <a:avLst/>
          </a:prstGeom>
          <a:noFill/>
        </p:spPr>
        <p:txBody>
          <a:bodyPr wrap="square" rtlCol="0">
            <a:spAutoFit/>
          </a:bodyPr>
          <a:lstStyle/>
          <a:p>
            <a:r>
              <a:rPr lang="it-IT" sz="2000" b="1" noProof="0">
                <a:solidFill>
                  <a:srgbClr val="003399"/>
                </a:solidFill>
                <a:latin typeface="Garamond" panose="02020404030301010803" pitchFamily="18" charset="0"/>
              </a:rPr>
              <a:t>La Circolare 21/2025 </a:t>
            </a:r>
          </a:p>
          <a:p>
            <a:r>
              <a:rPr lang="it-IT" b="1" noProof="0">
                <a:solidFill>
                  <a:schemeClr val="bg1">
                    <a:lumMod val="20000"/>
                    <a:lumOff val="80000"/>
                  </a:schemeClr>
                </a:solidFill>
                <a:latin typeface="Garamond" panose="02020404030301010803" pitchFamily="18" charset="0"/>
              </a:rPr>
              <a:t>Il ruolo chiave dei commercialisti nella compliance doganale</a:t>
            </a:r>
          </a:p>
          <a:p>
            <a:endParaRPr lang="it-IT" noProof="0">
              <a:solidFill>
                <a:srgbClr val="6886C4"/>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a:p>
            <a:endParaRPr lang="it-IT" sz="2000" b="1" noProof="0">
              <a:solidFill>
                <a:srgbClr val="003399"/>
              </a:solidFill>
              <a:latin typeface="Garamond" panose="02020404030301010803" pitchFamily="18" charset="0"/>
            </a:endParaRPr>
          </a:p>
        </p:txBody>
      </p:sp>
      <p:sp>
        <p:nvSpPr>
          <p:cNvPr id="4" name="Date Placeholder 3">
            <a:extLst>
              <a:ext uri="{FF2B5EF4-FFF2-40B4-BE49-F238E27FC236}">
                <a16:creationId xmlns:a16="http://schemas.microsoft.com/office/drawing/2014/main" id="{31D431A9-6704-31E9-D467-D40E63C59AE7}"/>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5" name="Footer Placeholder 4">
            <a:extLst>
              <a:ext uri="{FF2B5EF4-FFF2-40B4-BE49-F238E27FC236}">
                <a16:creationId xmlns:a16="http://schemas.microsoft.com/office/drawing/2014/main" id="{D7B3A90E-6F80-75F2-6000-846A192574EA}"/>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Tree>
    <p:extLst>
      <p:ext uri="{BB962C8B-B14F-4D97-AF65-F5344CB8AC3E}">
        <p14:creationId xmlns:p14="http://schemas.microsoft.com/office/powerpoint/2010/main" val="319204127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E49FB39C-FF9A-01D1-D42C-9ED1F3CBEBB2}"/>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74F2B6CF-C0FB-B165-985B-AADD6939E3DA}"/>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sp>
        <p:nvSpPr>
          <p:cNvPr id="4" name="CasellaDiTesto 3">
            <a:extLst>
              <a:ext uri="{FF2B5EF4-FFF2-40B4-BE49-F238E27FC236}">
                <a16:creationId xmlns:a16="http://schemas.microsoft.com/office/drawing/2014/main" id="{B2CDD726-1CFC-3EF6-65EB-66E96FC3C605}"/>
              </a:ext>
            </a:extLst>
          </p:cNvPr>
          <p:cNvSpPr txBox="1"/>
          <p:nvPr/>
        </p:nvSpPr>
        <p:spPr>
          <a:xfrm>
            <a:off x="649223" y="1345995"/>
            <a:ext cx="10665763" cy="4308872"/>
          </a:xfrm>
          <a:prstGeom prst="rect">
            <a:avLst/>
          </a:prstGeom>
          <a:noFill/>
        </p:spPr>
        <p:txBody>
          <a:bodyPr wrap="square">
            <a:spAutoFit/>
          </a:bodyPr>
          <a:lstStyle/>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Codice Doganale Unionale – Reg. (UE) 952/2013;</a:t>
            </a:r>
          </a:p>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Regolamento (UE) 2446/2015 – RD;</a:t>
            </a:r>
          </a:p>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Regolamento (UE) 2447/2015 – RE;</a:t>
            </a:r>
          </a:p>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Circolare 37/2020: Procedura ordinaria e semplificata per la reintroduzione in franchigia. Iscrizione nell’elenco </a:t>
            </a:r>
            <a:r>
              <a:rPr lang="it-IT" sz="1600" noProof="0">
                <a:solidFill>
                  <a:schemeClr val="bg1"/>
                </a:solidFill>
                <a:latin typeface="Garamond" panose="02020404030301010803" pitchFamily="18" charset="0"/>
              </a:rPr>
              <a:t>“</a:t>
            </a:r>
            <a:r>
              <a:rPr lang="it-IT" sz="1600" noProof="0">
                <a:solidFill>
                  <a:schemeClr val="bg1"/>
                </a:solidFill>
                <a:latin typeface="Garamond" panose="02020404030301010803" pitchFamily="18" charset="0"/>
                <a:cs typeface="Times New Roman" panose="02020603050405020304" pitchFamily="18" charset="0"/>
              </a:rPr>
              <a:t>RETRELIEF</a:t>
            </a:r>
            <a:r>
              <a:rPr lang="it-IT" sz="1600" noProof="0">
                <a:solidFill>
                  <a:schemeClr val="bg1"/>
                </a:solidFill>
                <a:latin typeface="Garamond" panose="02020404030301010803" pitchFamily="18" charset="0"/>
              </a:rPr>
              <a:t> ”;</a:t>
            </a:r>
          </a:p>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Circolare 46/2020: Procedura ordinaria e semplificata per la reintroduzione in franchigia. Iscrizione nell’elenco </a:t>
            </a:r>
            <a:r>
              <a:rPr lang="it-IT" sz="1600" noProof="0">
                <a:solidFill>
                  <a:schemeClr val="bg1"/>
                </a:solidFill>
                <a:latin typeface="Garamond" panose="02020404030301010803" pitchFamily="18" charset="0"/>
              </a:rPr>
              <a:t>“</a:t>
            </a:r>
            <a:r>
              <a:rPr lang="it-IT" sz="1600" noProof="0">
                <a:solidFill>
                  <a:schemeClr val="bg1"/>
                </a:solidFill>
                <a:latin typeface="Garamond" panose="02020404030301010803" pitchFamily="18" charset="0"/>
                <a:cs typeface="Times New Roman" panose="02020603050405020304" pitchFamily="18" charset="0"/>
              </a:rPr>
              <a:t>RETRELIEF</a:t>
            </a:r>
            <a:r>
              <a:rPr lang="it-IT" sz="1600" noProof="0">
                <a:solidFill>
                  <a:schemeClr val="bg1"/>
                </a:solidFill>
                <a:latin typeface="Garamond" panose="02020404030301010803" pitchFamily="18" charset="0"/>
              </a:rPr>
              <a:t> ”;</a:t>
            </a:r>
          </a:p>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Circolare 23/2023: Applicazione dell’art. 194 CDU – Svincolo delle merci prima della definizione dei controlli documentali, scanner e fisici;</a:t>
            </a:r>
          </a:p>
          <a:p>
            <a:pPr marL="285750" indent="-285750" algn="just">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Circolare 5/2024: Modalità di gestione semplificata dei negozi </a:t>
            </a:r>
            <a:r>
              <a:rPr lang="it-IT" sz="1600" i="1" noProof="0">
                <a:solidFill>
                  <a:schemeClr val="bg1"/>
                </a:solidFill>
                <a:latin typeface="Garamond" panose="02020404030301010803" pitchFamily="18" charset="0"/>
                <a:cs typeface="Times New Roman" panose="02020603050405020304" pitchFamily="18" charset="0"/>
              </a:rPr>
              <a:t>Duty Free Shops – </a:t>
            </a:r>
            <a:r>
              <a:rPr lang="it-IT" sz="1600" noProof="0">
                <a:solidFill>
                  <a:schemeClr val="bg1"/>
                </a:solidFill>
                <a:latin typeface="Garamond" panose="02020404030301010803" pitchFamily="18" charset="0"/>
                <a:cs typeface="Times New Roman" panose="02020603050405020304" pitchFamily="18" charset="0"/>
              </a:rPr>
              <a:t>DFS semplificato;</a:t>
            </a:r>
          </a:p>
          <a:p>
            <a:pPr marL="285750" indent="-285750">
              <a:buFont typeface="Wingdings" panose="05000000000000000000" pitchFamily="2" charset="2"/>
              <a:buChar char="Ø"/>
            </a:pPr>
            <a:r>
              <a:rPr lang="it-IT" sz="1600" noProof="0">
                <a:solidFill>
                  <a:schemeClr val="bg1"/>
                </a:solidFill>
                <a:latin typeface="Garamond" panose="02020404030301010803" pitchFamily="18" charset="0"/>
                <a:cs typeface="Times New Roman" panose="02020603050405020304" pitchFamily="18" charset="0"/>
              </a:rPr>
              <a:t>Circolare 6/2024: Attività formativa per il conseguimento della </a:t>
            </a:r>
            <a:r>
              <a:rPr lang="it-IT" sz="1600" noProof="0">
                <a:solidFill>
                  <a:schemeClr val="bg1"/>
                </a:solidFill>
                <a:latin typeface="Garamond" panose="02020404030301010803" pitchFamily="18" charset="0"/>
              </a:rPr>
              <a:t>“qualifica professionale” ai fini AEO ai sensi dell’art. 227, par.1, lett. b) del RE. Corsi di aggiornamento professionale;</a:t>
            </a:r>
          </a:p>
          <a:p>
            <a:pPr marL="285750" indent="-285750">
              <a:buFont typeface="Wingdings" panose="05000000000000000000" pitchFamily="2" charset="2"/>
              <a:buChar char="Ø"/>
            </a:pPr>
            <a:r>
              <a:rPr lang="it-IT" sz="1600" noProof="0">
                <a:solidFill>
                  <a:schemeClr val="bg1"/>
                </a:solidFill>
                <a:latin typeface="Garamond" panose="02020404030301010803" pitchFamily="18" charset="0"/>
              </a:rPr>
              <a:t>Circolare 9/2024: Status di Operatore Economico Autorizzato. Requisiti, benefici, iter di rilascio e di gestione dell’Autorizzazione;</a:t>
            </a:r>
          </a:p>
          <a:p>
            <a:pPr marL="285750" indent="-285750">
              <a:buFont typeface="Wingdings" panose="05000000000000000000" pitchFamily="2" charset="2"/>
              <a:buChar char="Ø"/>
            </a:pPr>
            <a:r>
              <a:rPr lang="it-IT" sz="1600" noProof="0">
                <a:solidFill>
                  <a:schemeClr val="bg1"/>
                </a:solidFill>
                <a:latin typeface="Garamond" panose="02020404030301010803" pitchFamily="18" charset="0"/>
              </a:rPr>
              <a:t>Circolare 21/2025: Art. 29 RE e circolare 14/2024 – Accertamento dei criteri di cui  all’articolo 39, lett. b), c) ed e), del CDU da parte di esperti. Istruzioni operative – fase di attuazione in via sperimentale;</a:t>
            </a:r>
          </a:p>
          <a:p>
            <a:pPr marL="285750" indent="-285750">
              <a:buFont typeface="Wingdings" panose="05000000000000000000" pitchFamily="2" charset="2"/>
              <a:buChar char="Ø"/>
            </a:pPr>
            <a:r>
              <a:rPr lang="it-IT" sz="1600" noProof="0">
                <a:solidFill>
                  <a:schemeClr val="bg1"/>
                </a:solidFill>
                <a:latin typeface="Garamond" panose="02020404030301010803" pitchFamily="18" charset="0"/>
              </a:rPr>
              <a:t>Circolare 23/2025: Riduzione dell’importo della garanzia ed esonero della garanzia;</a:t>
            </a:r>
          </a:p>
          <a:p>
            <a:pPr marL="285750" indent="-285750">
              <a:buFont typeface="Wingdings" panose="05000000000000000000" pitchFamily="2" charset="2"/>
              <a:buChar char="Ø"/>
            </a:pPr>
            <a:r>
              <a:rPr lang="it-IT" sz="1600" noProof="0">
                <a:solidFill>
                  <a:schemeClr val="bg1"/>
                </a:solidFill>
                <a:latin typeface="Garamond" panose="02020404030301010803" pitchFamily="18" charset="0"/>
              </a:rPr>
              <a:t>Circolare 25/2025: Formazione e aggiornamento per la qualifica di Responsabile delle questioni doganali dei soggetti AEO e per la prestazione di servizi di rappresentanza diretta – Novità e indicazioni operative.</a:t>
            </a:r>
          </a:p>
          <a:p>
            <a:endParaRPr lang="it-IT" noProof="0">
              <a:solidFill>
                <a:schemeClr val="bg1"/>
              </a:solidFill>
              <a:latin typeface="Garamond" panose="02020404030301010803" pitchFamily="18" charset="0"/>
              <a:cs typeface="Times New Roman" panose="02020603050405020304" pitchFamily="18" charset="0"/>
            </a:endParaRPr>
          </a:p>
        </p:txBody>
      </p:sp>
      <p:sp>
        <p:nvSpPr>
          <p:cNvPr id="5" name="CasellaDiTesto 4">
            <a:extLst>
              <a:ext uri="{FF2B5EF4-FFF2-40B4-BE49-F238E27FC236}">
                <a16:creationId xmlns:a16="http://schemas.microsoft.com/office/drawing/2014/main" id="{BAE1BFFD-65EC-F206-07A6-60591F91A551}"/>
              </a:ext>
            </a:extLst>
          </p:cNvPr>
          <p:cNvSpPr txBox="1"/>
          <p:nvPr/>
        </p:nvSpPr>
        <p:spPr>
          <a:xfrm>
            <a:off x="1189591" y="413190"/>
            <a:ext cx="10733314" cy="461665"/>
          </a:xfrm>
          <a:prstGeom prst="rect">
            <a:avLst/>
          </a:prstGeom>
          <a:noFill/>
        </p:spPr>
        <p:txBody>
          <a:bodyPr wrap="square" rtlCol="0">
            <a:spAutoFit/>
          </a:bodyPr>
          <a:lstStyle/>
          <a:p>
            <a:pPr algn="just"/>
            <a:r>
              <a:rPr lang="it-IT" sz="2400" b="1" noProof="0">
                <a:solidFill>
                  <a:schemeClr val="bg1">
                    <a:lumMod val="75000"/>
                  </a:schemeClr>
                </a:solidFill>
                <a:latin typeface="Garamond" panose="02020404030301010803" pitchFamily="18" charset="0"/>
                <a:cs typeface="Times New Roman" panose="02020603050405020304" pitchFamily="18" charset="0"/>
              </a:rPr>
              <a:t>Normativa di riferimento</a:t>
            </a:r>
          </a:p>
        </p:txBody>
      </p:sp>
      <p:pic>
        <p:nvPicPr>
          <p:cNvPr id="6" name="object 4">
            <a:extLst>
              <a:ext uri="{FF2B5EF4-FFF2-40B4-BE49-F238E27FC236}">
                <a16:creationId xmlns:a16="http://schemas.microsoft.com/office/drawing/2014/main" id="{ECB0CC65-2456-682F-FD72-0E514D0EA351}"/>
              </a:ext>
            </a:extLst>
          </p:cNvPr>
          <p:cNvPicPr/>
          <p:nvPr/>
        </p:nvPicPr>
        <p:blipFill>
          <a:blip r:embed="rId2" cstate="print"/>
          <a:stretch>
            <a:fillRect/>
          </a:stretch>
        </p:blipFill>
        <p:spPr>
          <a:xfrm>
            <a:off x="10460146" y="191772"/>
            <a:ext cx="1364046" cy="904500"/>
          </a:xfrm>
          <a:prstGeom prst="rect">
            <a:avLst/>
          </a:prstGeom>
        </p:spPr>
      </p:pic>
    </p:spTree>
    <p:extLst>
      <p:ext uri="{BB962C8B-B14F-4D97-AF65-F5344CB8AC3E}">
        <p14:creationId xmlns:p14="http://schemas.microsoft.com/office/powerpoint/2010/main" val="365958213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it-IT" noProof="0"/>
          </a:p>
        </p:txBody>
      </p:sp>
      <p:sp>
        <p:nvSpPr>
          <p:cNvPr id="41" name="Rectangle 19">
            <a:extLst>
              <a:ext uri="{FF2B5EF4-FFF2-40B4-BE49-F238E27FC236}">
                <a16:creationId xmlns:a16="http://schemas.microsoft.com/office/drawing/2014/main" id="{3F7D26C8-96ED-46E3-BD94-C1608C54C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noProof="0"/>
          </a:p>
        </p:txBody>
      </p:sp>
      <p:sp>
        <p:nvSpPr>
          <p:cNvPr id="42" name="Freeform 23">
            <a:extLst>
              <a:ext uri="{FF2B5EF4-FFF2-40B4-BE49-F238E27FC236}">
                <a16:creationId xmlns:a16="http://schemas.microsoft.com/office/drawing/2014/main" id="{13EEA0A9-F720-41ED-8EBA-2A10A664FD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it-IT" noProof="0"/>
          </a:p>
        </p:txBody>
      </p:sp>
      <p:sp>
        <p:nvSpPr>
          <p:cNvPr id="9" name="CasellaDiTesto 8">
            <a:extLst>
              <a:ext uri="{FF2B5EF4-FFF2-40B4-BE49-F238E27FC236}">
                <a16:creationId xmlns:a16="http://schemas.microsoft.com/office/drawing/2014/main" id="{2BD05483-FC6F-107A-80E8-4D8D55EEB3AA}"/>
              </a:ext>
            </a:extLst>
          </p:cNvPr>
          <p:cNvSpPr txBox="1"/>
          <p:nvPr/>
        </p:nvSpPr>
        <p:spPr>
          <a:xfrm>
            <a:off x="947161" y="-210312"/>
            <a:ext cx="3413084" cy="841943"/>
          </a:xfrm>
          <a:prstGeom prst="rect">
            <a:avLst/>
          </a:prstGeom>
        </p:spPr>
        <p:txBody>
          <a:bodyPr vert="horz" lIns="91440" tIns="45720" rIns="91440" bIns="45720" rtlCol="0" anchor="b">
            <a:normAutofit/>
          </a:bodyPr>
          <a:lstStyle/>
          <a:p>
            <a:pPr lvl="1" defTabSz="457200">
              <a:spcBef>
                <a:spcPct val="0"/>
              </a:spcBef>
              <a:spcAft>
                <a:spcPts val="600"/>
              </a:spcAft>
            </a:pPr>
            <a:r>
              <a:rPr lang="it-IT" sz="3200" b="1" noProof="0">
                <a:solidFill>
                  <a:srgbClr val="FEFEFE"/>
                </a:solidFill>
                <a:latin typeface="Garamond" panose="02020404030301010803" pitchFamily="18" charset="0"/>
                <a:ea typeface="+mj-ea"/>
                <a:cs typeface="+mj-cs"/>
              </a:rPr>
              <a:t>Contatti</a:t>
            </a:r>
          </a:p>
        </p:txBody>
      </p:sp>
      <p:sp>
        <p:nvSpPr>
          <p:cNvPr id="8" name="CasellaDiTesto 7">
            <a:extLst>
              <a:ext uri="{FF2B5EF4-FFF2-40B4-BE49-F238E27FC236}">
                <a16:creationId xmlns:a16="http://schemas.microsoft.com/office/drawing/2014/main" id="{50148ED8-C1F5-DC85-F3E9-2EB4D96B187B}"/>
              </a:ext>
            </a:extLst>
          </p:cNvPr>
          <p:cNvSpPr txBox="1"/>
          <p:nvPr/>
        </p:nvSpPr>
        <p:spPr>
          <a:xfrm>
            <a:off x="250177" y="1956534"/>
            <a:ext cx="4386827" cy="3429282"/>
          </a:xfrm>
          <a:prstGeom prst="rect">
            <a:avLst/>
          </a:prstGeom>
        </p:spPr>
        <p:txBody>
          <a:bodyPr vert="horz" lIns="91440" tIns="45720" rIns="91440" bIns="45720" rtlCol="0" anchor="ctr">
            <a:noAutofit/>
          </a:bodyPr>
          <a:lstStyle/>
          <a:p>
            <a:pPr defTabSz="457200">
              <a:lnSpc>
                <a:spcPct val="90000"/>
              </a:lnSpc>
              <a:spcBef>
                <a:spcPct val="20000"/>
              </a:spcBef>
              <a:spcAft>
                <a:spcPts val="600"/>
              </a:spcAft>
              <a:buClr>
                <a:schemeClr val="accent1"/>
              </a:buClr>
            </a:pPr>
            <a:r>
              <a:rPr lang="it-IT" sz="1600" b="1" noProof="0">
                <a:latin typeface="Garamond" panose="02020404030301010803" pitchFamily="18" charset="0"/>
              </a:rPr>
              <a:t>Ufficio Locale ADM Calabria 1 – Gioia Tauro</a:t>
            </a: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PEC: </a:t>
            </a:r>
            <a:r>
              <a:rPr lang="it-IT" sz="1600" noProof="0">
                <a:latin typeface="Garamond" panose="02020404030301010803" pitchFamily="18" charset="0"/>
                <a:hlinkClick r:id="rId2">
                  <a:extLst>
                    <a:ext uri="{A12FA001-AC4F-418D-AE19-62706E023703}">
                      <ahyp:hlinkClr xmlns:ahyp="http://schemas.microsoft.com/office/drawing/2018/hyperlinkcolor" val="tx"/>
                    </a:ext>
                  </a:extLst>
                </a:hlinkClick>
              </a:rPr>
              <a:t>uadm.calabria1@pec.adm.gov.it</a:t>
            </a:r>
            <a:endParaRPr lang="it-IT" sz="1600" noProof="0">
              <a:latin typeface="Garamond" panose="02020404030301010803" pitchFamily="18" charset="0"/>
            </a:endParaRP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E-mail: </a:t>
            </a:r>
            <a:r>
              <a:rPr lang="it-IT" sz="1600" noProof="0">
                <a:latin typeface="Garamond" panose="02020404030301010803" pitchFamily="18" charset="0"/>
                <a:hlinkClick r:id="rId3">
                  <a:extLst>
                    <a:ext uri="{A12FA001-AC4F-418D-AE19-62706E023703}">
                      <ahyp:hlinkClr xmlns:ahyp="http://schemas.microsoft.com/office/drawing/2018/hyperlinkcolor" val="tx"/>
                    </a:ext>
                  </a:extLst>
                </a:hlinkClick>
              </a:rPr>
              <a:t>uadm.calabria1@adm.gov.it</a:t>
            </a:r>
            <a:endParaRPr lang="it-IT" sz="1600" noProof="0">
              <a:latin typeface="Garamond" panose="02020404030301010803" pitchFamily="18" charset="0"/>
            </a:endParaRP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Tel.: 0965.332137 – 0965.332011</a:t>
            </a:r>
          </a:p>
          <a:p>
            <a:pPr defTabSz="457200">
              <a:lnSpc>
                <a:spcPct val="90000"/>
              </a:lnSpc>
              <a:spcBef>
                <a:spcPct val="20000"/>
              </a:spcBef>
              <a:spcAft>
                <a:spcPts val="600"/>
              </a:spcAft>
              <a:buClr>
                <a:schemeClr val="accent1"/>
              </a:buClr>
              <a:buFont typeface="Wingdings 2" charset="2"/>
              <a:buChar char=""/>
            </a:pPr>
            <a:endParaRPr lang="it-IT" sz="1600" b="1" noProof="0">
              <a:latin typeface="Garamond" panose="02020404030301010803" pitchFamily="18" charset="0"/>
            </a:endParaRPr>
          </a:p>
          <a:p>
            <a:pPr defTabSz="457200">
              <a:lnSpc>
                <a:spcPct val="90000"/>
              </a:lnSpc>
              <a:spcBef>
                <a:spcPct val="20000"/>
              </a:spcBef>
              <a:spcAft>
                <a:spcPts val="600"/>
              </a:spcAft>
              <a:buClr>
                <a:schemeClr val="accent1"/>
              </a:buClr>
            </a:pPr>
            <a:r>
              <a:rPr lang="it-IT" sz="1600" b="1" noProof="0">
                <a:latin typeface="Garamond" panose="02020404030301010803" pitchFamily="18" charset="0"/>
              </a:rPr>
              <a:t>Maria Florio – Team Leader AEO</a:t>
            </a: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E-mail: </a:t>
            </a:r>
            <a:r>
              <a:rPr lang="it-IT" sz="1600" noProof="0">
                <a:latin typeface="Garamond" panose="02020404030301010803" pitchFamily="18" charset="0"/>
                <a:hlinkClick r:id="rId4">
                  <a:extLst>
                    <a:ext uri="{A12FA001-AC4F-418D-AE19-62706E023703}">
                      <ahyp:hlinkClr xmlns:ahyp="http://schemas.microsoft.com/office/drawing/2018/hyperlinkcolor" val="tx"/>
                    </a:ext>
                  </a:extLst>
                </a:hlinkClick>
              </a:rPr>
              <a:t>maria.florio02@adm.gov.it</a:t>
            </a:r>
            <a:endParaRPr lang="it-IT" sz="1600" noProof="0">
              <a:latin typeface="Garamond" panose="02020404030301010803" pitchFamily="18" charset="0"/>
            </a:endParaRP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Tel.: 0965.332003</a:t>
            </a:r>
          </a:p>
          <a:p>
            <a:pPr marL="285750" indent="-285750" defTabSz="457200">
              <a:lnSpc>
                <a:spcPct val="90000"/>
              </a:lnSpc>
              <a:spcBef>
                <a:spcPct val="20000"/>
              </a:spcBef>
              <a:spcAft>
                <a:spcPts val="600"/>
              </a:spcAft>
              <a:buClr>
                <a:schemeClr val="accent1"/>
              </a:buClr>
              <a:buFont typeface="Wingdings 2" charset="2"/>
              <a:buChar char=""/>
            </a:pPr>
            <a:endParaRPr lang="it-IT" sz="1600" b="1" noProof="0">
              <a:latin typeface="Garamond" panose="02020404030301010803" pitchFamily="18" charset="0"/>
            </a:endParaRPr>
          </a:p>
          <a:p>
            <a:pPr defTabSz="457200">
              <a:lnSpc>
                <a:spcPct val="90000"/>
              </a:lnSpc>
              <a:spcBef>
                <a:spcPct val="20000"/>
              </a:spcBef>
              <a:spcAft>
                <a:spcPts val="600"/>
              </a:spcAft>
              <a:buClr>
                <a:schemeClr val="accent1"/>
              </a:buClr>
            </a:pPr>
            <a:r>
              <a:rPr lang="it-IT" sz="1600" b="1" noProof="0">
                <a:latin typeface="Garamond" panose="02020404030301010803" pitchFamily="18" charset="0"/>
              </a:rPr>
              <a:t>Davide Crea – Componente Team AEO</a:t>
            </a: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E-mail: </a:t>
            </a:r>
            <a:r>
              <a:rPr lang="it-IT" sz="1600" noProof="0">
                <a:latin typeface="Garamond" panose="02020404030301010803" pitchFamily="18" charset="0"/>
                <a:hlinkClick r:id="rId5">
                  <a:extLst>
                    <a:ext uri="{A12FA001-AC4F-418D-AE19-62706E023703}">
                      <ahyp:hlinkClr xmlns:ahyp="http://schemas.microsoft.com/office/drawing/2018/hyperlinkcolor" val="tx"/>
                    </a:ext>
                  </a:extLst>
                </a:hlinkClick>
              </a:rPr>
              <a:t>davide.crea@adm.gov.it</a:t>
            </a:r>
            <a:endParaRPr lang="it-IT" sz="1600" noProof="0">
              <a:latin typeface="Garamond" panose="02020404030301010803" pitchFamily="18" charset="0"/>
            </a:endParaRP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Tel.: 0965.332038</a:t>
            </a:r>
          </a:p>
          <a:p>
            <a:pPr marL="285750" indent="-285750" defTabSz="457200">
              <a:lnSpc>
                <a:spcPct val="90000"/>
              </a:lnSpc>
              <a:spcBef>
                <a:spcPct val="20000"/>
              </a:spcBef>
              <a:spcAft>
                <a:spcPts val="600"/>
              </a:spcAft>
              <a:buClr>
                <a:schemeClr val="accent1"/>
              </a:buClr>
              <a:buFont typeface="Wingdings 2" charset="2"/>
              <a:buChar char=""/>
            </a:pPr>
            <a:endParaRPr lang="it-IT" sz="1600" b="1" noProof="0">
              <a:latin typeface="Garamond" panose="02020404030301010803" pitchFamily="18" charset="0"/>
            </a:endParaRPr>
          </a:p>
          <a:p>
            <a:pPr defTabSz="457200">
              <a:lnSpc>
                <a:spcPct val="90000"/>
              </a:lnSpc>
              <a:spcBef>
                <a:spcPct val="20000"/>
              </a:spcBef>
              <a:spcAft>
                <a:spcPts val="600"/>
              </a:spcAft>
              <a:buClr>
                <a:schemeClr val="accent1"/>
              </a:buClr>
            </a:pPr>
            <a:r>
              <a:rPr lang="it-IT" sz="1600" b="1" noProof="0">
                <a:latin typeface="Garamond" panose="02020404030301010803" pitchFamily="18" charset="0"/>
              </a:rPr>
              <a:t>Ferdinando Scarfò – Componente Team AEO</a:t>
            </a: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E-mail: </a:t>
            </a:r>
            <a:r>
              <a:rPr lang="it-IT" sz="1600" noProof="0">
                <a:latin typeface="Garamond" panose="02020404030301010803" pitchFamily="18" charset="0"/>
                <a:hlinkClick r:id="rId6">
                  <a:extLst>
                    <a:ext uri="{A12FA001-AC4F-418D-AE19-62706E023703}">
                      <ahyp:hlinkClr xmlns:ahyp="http://schemas.microsoft.com/office/drawing/2018/hyperlinkcolor" val="tx"/>
                    </a:ext>
                  </a:extLst>
                </a:hlinkClick>
              </a:rPr>
              <a:t>ferdinando.scarfo@adm.gov.it</a:t>
            </a:r>
            <a:endParaRPr lang="it-IT" sz="1600" noProof="0">
              <a:latin typeface="Garamond" panose="02020404030301010803" pitchFamily="18" charset="0"/>
            </a:endParaRPr>
          </a:p>
          <a:p>
            <a:pPr marL="285750" indent="-285750" defTabSz="457200">
              <a:lnSpc>
                <a:spcPct val="90000"/>
              </a:lnSpc>
              <a:spcBef>
                <a:spcPct val="20000"/>
              </a:spcBef>
              <a:spcAft>
                <a:spcPts val="600"/>
              </a:spcAft>
              <a:buClr>
                <a:schemeClr val="accent1"/>
              </a:buClr>
              <a:buFont typeface="Wingdings 2" charset="2"/>
              <a:buChar char=""/>
            </a:pPr>
            <a:r>
              <a:rPr lang="it-IT" sz="1600" noProof="0">
                <a:latin typeface="Garamond" panose="02020404030301010803" pitchFamily="18" charset="0"/>
              </a:rPr>
              <a:t>Tel. 0965.332087</a:t>
            </a:r>
          </a:p>
        </p:txBody>
      </p:sp>
      <p:sp>
        <p:nvSpPr>
          <p:cNvPr id="43" name="Rounded Rectangle 17">
            <a:extLst>
              <a:ext uri="{FF2B5EF4-FFF2-40B4-BE49-F238E27FC236}">
                <a16:creationId xmlns:a16="http://schemas.microsoft.com/office/drawing/2014/main" id="{03B27569-6089-4DC0-93E0-F3F6E1E93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8945" y="958640"/>
            <a:ext cx="6269591" cy="4945244"/>
          </a:xfrm>
          <a:prstGeom prst="roundRect">
            <a:avLst>
              <a:gd name="adj" fmla="val 3513"/>
            </a:avLst>
          </a:prstGeom>
          <a:solidFill>
            <a:schemeClr val="tx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noProof="0"/>
          </a:p>
        </p:txBody>
      </p:sp>
      <p:pic>
        <p:nvPicPr>
          <p:cNvPr id="12" name="Immagine 11" descr="Immagine che contiene orologio&#10;&#10;Il contenuto generato dall'IA potrebbe non essere corretto.">
            <a:extLst>
              <a:ext uri="{FF2B5EF4-FFF2-40B4-BE49-F238E27FC236}">
                <a16:creationId xmlns:a16="http://schemas.microsoft.com/office/drawing/2014/main" id="{815A1E0F-22BB-BA33-EC90-6A7DA413980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r="-1" b="14674"/>
          <a:stretch>
            <a:fillRect/>
          </a:stretch>
        </p:blipFill>
        <p:spPr>
          <a:xfrm>
            <a:off x="5603706" y="1258529"/>
            <a:ext cx="5638853" cy="4330205"/>
          </a:xfrm>
          <a:prstGeom prst="rect">
            <a:avLst/>
          </a:prstGeom>
        </p:spPr>
      </p:pic>
    </p:spTree>
    <p:extLst>
      <p:ext uri="{BB962C8B-B14F-4D97-AF65-F5344CB8AC3E}">
        <p14:creationId xmlns:p14="http://schemas.microsoft.com/office/powerpoint/2010/main" val="185109269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2F6E935-3BF5-4A8D-125A-D659DC48BA58}"/>
              </a:ext>
            </a:extLst>
          </p:cNvPr>
          <p:cNvSpPr>
            <a:spLocks noGrp="1"/>
          </p:cNvSpPr>
          <p:nvPr>
            <p:ph type="ftr" sz="quarter" idx="11"/>
          </p:nvPr>
        </p:nvSpPr>
        <p:spPr>
          <a:xfrm>
            <a:off x="422017" y="6316665"/>
            <a:ext cx="8644320"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AGENZIA DELLE DOGANE E DEI MONOPOLI – L’operatore Economico Autorizzato (AEO) e il commercio internazionale: semplificazioni e vantaggi nei rapporti con la Dogana</a:t>
            </a:r>
          </a:p>
          <a:p>
            <a:endParaRPr lang="it-IT" noProof="0">
              <a:latin typeface="Garamond" panose="02020404030301010803" pitchFamily="18" charset="0"/>
            </a:endParaRPr>
          </a:p>
        </p:txBody>
      </p:sp>
      <p:sp>
        <p:nvSpPr>
          <p:cNvPr id="3" name="Date Placeholder 3">
            <a:extLst>
              <a:ext uri="{FF2B5EF4-FFF2-40B4-BE49-F238E27FC236}">
                <a16:creationId xmlns:a16="http://schemas.microsoft.com/office/drawing/2014/main" id="{5B36B714-8A18-E545-523A-6589A4077C12}"/>
              </a:ext>
            </a:extLst>
          </p:cNvPr>
          <p:cNvSpPr>
            <a:spLocks noGrp="1"/>
          </p:cNvSpPr>
          <p:nvPr>
            <p:ph type="dt" sz="half" idx="10"/>
          </p:nvPr>
        </p:nvSpPr>
        <p:spPr>
          <a:xfrm>
            <a:off x="9971280" y="6218341"/>
            <a:ext cx="1343706" cy="365125"/>
          </a:xfrm>
        </p:spPr>
        <p:txBody>
          <a:bodyPr/>
          <a:lstStyle>
            <a:lvl1pPr>
              <a:defRPr>
                <a:latin typeface="Helvetica LT Std Cond" panose="020B0506020202030204" pitchFamily="34" charset="0"/>
              </a:defRPr>
            </a:lvl1pPr>
          </a:lstStyle>
          <a:p>
            <a:r>
              <a:rPr lang="it-IT" noProof="0">
                <a:latin typeface="Garamond" panose="02020404030301010803" pitchFamily="18" charset="0"/>
              </a:rPr>
              <a:t>20/11/2025</a:t>
            </a:r>
          </a:p>
        </p:txBody>
      </p:sp>
      <p:pic>
        <p:nvPicPr>
          <p:cNvPr id="5" name="Immagine 4" descr="Immagine che contiene testo, calligrafia, Carattere, Arte bambini&#10;&#10;Il contenuto generato dall'IA potrebbe non essere corretto.">
            <a:extLst>
              <a:ext uri="{FF2B5EF4-FFF2-40B4-BE49-F238E27FC236}">
                <a16:creationId xmlns:a16="http://schemas.microsoft.com/office/drawing/2014/main" id="{800E37FA-6399-E54D-039D-F7B55DFC715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046220" y="3714535"/>
            <a:ext cx="4099560" cy="1806369"/>
          </a:xfrm>
          <a:prstGeom prst="rect">
            <a:avLst/>
          </a:prstGeom>
        </p:spPr>
      </p:pic>
      <p:sp>
        <p:nvSpPr>
          <p:cNvPr id="7" name="CasellaDiTesto 6">
            <a:extLst>
              <a:ext uri="{FF2B5EF4-FFF2-40B4-BE49-F238E27FC236}">
                <a16:creationId xmlns:a16="http://schemas.microsoft.com/office/drawing/2014/main" id="{93E7832E-D041-7B4C-82D6-CC1C1C2C68B6}"/>
              </a:ext>
            </a:extLst>
          </p:cNvPr>
          <p:cNvSpPr txBox="1"/>
          <p:nvPr/>
        </p:nvSpPr>
        <p:spPr>
          <a:xfrm>
            <a:off x="729343" y="1632578"/>
            <a:ext cx="10733314" cy="1938992"/>
          </a:xfrm>
          <a:prstGeom prst="rect">
            <a:avLst/>
          </a:prstGeom>
          <a:noFill/>
        </p:spPr>
        <p:txBody>
          <a:bodyPr wrap="square" rtlCol="0">
            <a:spAutoFit/>
          </a:bodyPr>
          <a:lstStyle/>
          <a:p>
            <a:pPr lvl="1" algn="ctr"/>
            <a:r>
              <a:rPr lang="it-IT" sz="3200" b="1" noProof="0">
                <a:solidFill>
                  <a:schemeClr val="bg1">
                    <a:lumMod val="75000"/>
                  </a:schemeClr>
                </a:solidFill>
                <a:latin typeface="Garamond" panose="02020404030301010803" pitchFamily="18" charset="0"/>
                <a:cs typeface="Times New Roman" panose="02020603050405020304" pitchFamily="18" charset="0"/>
              </a:rPr>
              <a:t>Agenzia delle Dogane e dei Monopoli</a:t>
            </a:r>
          </a:p>
          <a:p>
            <a:pPr lvl="1" algn="ctr"/>
            <a:r>
              <a:rPr lang="it-IT" sz="3200" b="1" noProof="0">
                <a:solidFill>
                  <a:schemeClr val="bg1">
                    <a:lumMod val="75000"/>
                  </a:schemeClr>
                </a:solidFill>
                <a:latin typeface="Garamond" panose="02020404030301010803" pitchFamily="18" charset="0"/>
                <a:cs typeface="Times New Roman" panose="02020603050405020304" pitchFamily="18" charset="0"/>
              </a:rPr>
              <a:t>Direzione Territoriale Calabria</a:t>
            </a:r>
          </a:p>
          <a:p>
            <a:pPr lvl="1" algn="ctr"/>
            <a:r>
              <a:rPr lang="it-IT" sz="3200" b="1" noProof="0">
                <a:solidFill>
                  <a:schemeClr val="bg1">
                    <a:lumMod val="75000"/>
                  </a:schemeClr>
                </a:solidFill>
                <a:latin typeface="Garamond" panose="02020404030301010803" pitchFamily="18" charset="0"/>
                <a:cs typeface="Times New Roman" panose="02020603050405020304" pitchFamily="18" charset="0"/>
              </a:rPr>
              <a:t>Ufficio Locale ADM Calabria 1 - Gioia Tauro</a:t>
            </a:r>
          </a:p>
          <a:p>
            <a:pPr lvl="1" algn="ctr"/>
            <a:endParaRPr lang="it-IT" sz="2400" b="1" noProof="0">
              <a:solidFill>
                <a:schemeClr val="bg1">
                  <a:lumMod val="75000"/>
                </a:schemeClr>
              </a:solidFill>
              <a:latin typeface="Garamond" panose="02020404030301010803" pitchFamily="18" charset="0"/>
              <a:cs typeface="Times New Roman" panose="02020603050405020304" pitchFamily="18" charset="0"/>
            </a:endParaRPr>
          </a:p>
        </p:txBody>
      </p:sp>
      <p:pic>
        <p:nvPicPr>
          <p:cNvPr id="8" name="object 4">
            <a:extLst>
              <a:ext uri="{FF2B5EF4-FFF2-40B4-BE49-F238E27FC236}">
                <a16:creationId xmlns:a16="http://schemas.microsoft.com/office/drawing/2014/main" id="{395C51AA-186C-C6B1-6394-39CFF41F5552}"/>
              </a:ext>
            </a:extLst>
          </p:cNvPr>
          <p:cNvPicPr/>
          <p:nvPr/>
        </p:nvPicPr>
        <p:blipFill>
          <a:blip r:embed="rId4" cstate="print"/>
          <a:stretch>
            <a:fillRect/>
          </a:stretch>
        </p:blipFill>
        <p:spPr>
          <a:xfrm>
            <a:off x="10451002" y="174616"/>
            <a:ext cx="1364046" cy="904500"/>
          </a:xfrm>
          <a:prstGeom prst="rect">
            <a:avLst/>
          </a:prstGeom>
        </p:spPr>
      </p:pic>
    </p:spTree>
    <p:extLst>
      <p:ext uri="{BB962C8B-B14F-4D97-AF65-F5344CB8AC3E}">
        <p14:creationId xmlns:p14="http://schemas.microsoft.com/office/powerpoint/2010/main" val="21429148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tazione">
  <a:themeElements>
    <a:clrScheme name="Personalizzato 6">
      <a:dk1>
        <a:srgbClr val="003399"/>
      </a:dk1>
      <a:lt1>
        <a:sysClr val="window" lastClr="FFFFFF"/>
      </a:lt1>
      <a:dk2>
        <a:srgbClr val="FFFFFF"/>
      </a:dk2>
      <a:lt2>
        <a:srgbClr val="636363"/>
      </a:lt2>
      <a:accent1>
        <a:srgbClr val="003399"/>
      </a:accent1>
      <a:accent2>
        <a:srgbClr val="6886C4"/>
      </a:accent2>
      <a:accent3>
        <a:srgbClr val="AEBFE0"/>
      </a:accent3>
      <a:accent4>
        <a:srgbClr val="EFB251"/>
      </a:accent4>
      <a:accent5>
        <a:srgbClr val="EF755F"/>
      </a:accent5>
      <a:accent6>
        <a:srgbClr val="ED515C"/>
      </a:accent6>
      <a:hlink>
        <a:srgbClr val="8F8F8F"/>
      </a:hlink>
      <a:folHlink>
        <a:srgbClr val="A5A5A5"/>
      </a:folHlink>
    </a:clrScheme>
    <a:fontScheme name="Magneti Marelli">
      <a:majorFont>
        <a:latin typeface="Arial"/>
        <a:ea typeface=""/>
        <a:cs typeface=""/>
      </a:majorFont>
      <a:minorFont>
        <a:latin typeface="Arial"/>
        <a:ea typeface=""/>
        <a:cs typeface=""/>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Integral</Template>
  <Application>Microsoft Office PowerPoint</Application>
  <PresentationFormat>Widescreen</PresentationFormat>
  <Slides>92</Slides>
  <Notes>11</Notes>
  <HiddenSlides>0</HiddenSlides>
  <ScaleCrop>false</ScaleCrop>
  <HeadingPairs>
    <vt:vector size="4" baseType="variant">
      <vt:variant>
        <vt:lpstr>Theme</vt:lpstr>
      </vt:variant>
      <vt:variant>
        <vt:i4>1</vt:i4>
      </vt:variant>
      <vt:variant>
        <vt:lpstr>Slide Titles</vt:lpstr>
      </vt:variant>
      <vt:variant>
        <vt:i4>92</vt:i4>
      </vt:variant>
    </vt:vector>
  </HeadingPairs>
  <TitlesOfParts>
    <vt:vector size="93" baseType="lpstr">
      <vt:lpstr>Citazione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SCARFO' FERDINANDO</dc:creator>
  <cp:revision>1</cp:revision>
  <cp:lastPrinted>2025-11-19T14:16:03Z</cp:lastPrinted>
  <dcterms:created xsi:type="dcterms:W3CDTF">2025-11-14T18:55:50Z</dcterms:created>
  <dcterms:modified xsi:type="dcterms:W3CDTF">2025-11-19T20:26:15Z</dcterms:modified>
</cp:coreProperties>
</file>